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6"/>
  </p:notesMasterIdLst>
  <p:sldIdLst>
    <p:sldId id="307" r:id="rId4"/>
    <p:sldId id="309" r:id="rId5"/>
    <p:sldId id="308" r:id="rId6"/>
    <p:sldId id="312" r:id="rId7"/>
    <p:sldId id="313" r:id="rId8"/>
    <p:sldId id="310" r:id="rId9"/>
    <p:sldId id="314" r:id="rId10"/>
    <p:sldId id="315" r:id="rId11"/>
    <p:sldId id="311" r:id="rId12"/>
    <p:sldId id="317" r:id="rId13"/>
    <p:sldId id="318" r:id="rId14"/>
    <p:sldId id="316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DBAE2ED4-7BA7-4B22-824C-CB9D93890033}"/>
    <pc:docChg chg="undo custSel addSld modSld sldOrd">
      <pc:chgData name="R. IJbema" userId="a7e136abeee5cd69" providerId="LiveId" clId="{DBAE2ED4-7BA7-4B22-824C-CB9D93890033}" dt="2017-11-10T08:06:41.296" v="254" actId="20577"/>
      <pc:docMkLst>
        <pc:docMk/>
      </pc:docMkLst>
      <pc:sldChg chg="modSp modNotesTx">
        <pc:chgData name="R. IJbema" userId="a7e136abeee5cd69" providerId="LiveId" clId="{DBAE2ED4-7BA7-4B22-824C-CB9D93890033}" dt="2017-11-10T07:45:36.097" v="70" actId="20577"/>
        <pc:sldMkLst>
          <pc:docMk/>
          <pc:sldMk cId="1563794859" sldId="307"/>
        </pc:sldMkLst>
        <pc:spChg chg="mod">
          <ac:chgData name="R. IJbema" userId="a7e136abeee5cd69" providerId="LiveId" clId="{DBAE2ED4-7BA7-4B22-824C-CB9D93890033}" dt="2017-11-10T07:41:53.706" v="33" actId="20577"/>
          <ac:spMkLst>
            <pc:docMk/>
            <pc:sldMk cId="1563794859" sldId="307"/>
            <ac:spMk id="3" creationId="{00000000-0000-0000-0000-000000000000}"/>
          </ac:spMkLst>
        </pc:spChg>
      </pc:sldChg>
      <pc:sldChg chg="modSp modNotesTx">
        <pc:chgData name="R. IJbema" userId="a7e136abeee5cd69" providerId="LiveId" clId="{DBAE2ED4-7BA7-4B22-824C-CB9D93890033}" dt="2017-11-10T07:48:17.211" v="107" actId="255"/>
        <pc:sldMkLst>
          <pc:docMk/>
          <pc:sldMk cId="2934844285" sldId="308"/>
        </pc:sldMkLst>
        <pc:spChg chg="mod">
          <ac:chgData name="R. IJbema" userId="a7e136abeee5cd69" providerId="LiveId" clId="{DBAE2ED4-7BA7-4B22-824C-CB9D93890033}" dt="2017-11-10T07:48:17.211" v="107" actId="255"/>
          <ac:spMkLst>
            <pc:docMk/>
            <pc:sldMk cId="2934844285" sldId="308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DBAE2ED4-7BA7-4B22-824C-CB9D93890033}" dt="2017-11-10T07:45:31.975" v="69" actId="20577"/>
        <pc:sldMkLst>
          <pc:docMk/>
          <pc:sldMk cId="1881655122" sldId="309"/>
        </pc:sldMkLst>
        <pc:spChg chg="mod">
          <ac:chgData name="R. IJbema" userId="a7e136abeee5cd69" providerId="LiveId" clId="{DBAE2ED4-7BA7-4B22-824C-CB9D93890033}" dt="2017-11-10T07:42:07.288" v="67" actId="20577"/>
          <ac:spMkLst>
            <pc:docMk/>
            <pc:sldMk cId="1881655122" sldId="309"/>
            <ac:spMk id="3" creationId="{00000000-0000-0000-0000-000000000000}"/>
          </ac:spMkLst>
        </pc:spChg>
      </pc:sldChg>
      <pc:sldChg chg="addSp modSp add">
        <pc:chgData name="R. IJbema" userId="a7e136abeee5cd69" providerId="LiveId" clId="{DBAE2ED4-7BA7-4B22-824C-CB9D93890033}" dt="2017-11-10T07:52:36.992" v="134" actId="1076"/>
        <pc:sldMkLst>
          <pc:docMk/>
          <pc:sldMk cId="808283732" sldId="310"/>
        </pc:sldMkLst>
        <pc:picChg chg="add mod">
          <ac:chgData name="R. IJbema" userId="a7e136abeee5cd69" providerId="LiveId" clId="{DBAE2ED4-7BA7-4B22-824C-CB9D93890033}" dt="2017-11-10T07:52:36.992" v="134" actId="1076"/>
          <ac:picMkLst>
            <pc:docMk/>
            <pc:sldMk cId="808283732" sldId="310"/>
            <ac:picMk id="4" creationId="{2172BF2E-788C-4555-9169-F0324ACF9174}"/>
          </ac:picMkLst>
        </pc:picChg>
      </pc:sldChg>
      <pc:sldChg chg="modSp add modNotesTx">
        <pc:chgData name="R. IJbema" userId="a7e136abeee5cd69" providerId="LiveId" clId="{DBAE2ED4-7BA7-4B22-824C-CB9D93890033}" dt="2017-11-10T07:58:14.180" v="187" actId="20577"/>
        <pc:sldMkLst>
          <pc:docMk/>
          <pc:sldMk cId="191235906" sldId="311"/>
        </pc:sldMkLst>
        <pc:spChg chg="mod">
          <ac:chgData name="R. IJbema" userId="a7e136abeee5cd69" providerId="LiveId" clId="{DBAE2ED4-7BA7-4B22-824C-CB9D93890033}" dt="2017-11-10T07:58:14.180" v="187" actId="20577"/>
          <ac:spMkLst>
            <pc:docMk/>
            <pc:sldMk cId="191235906" sldId="311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DBAE2ED4-7BA7-4B22-824C-CB9D93890033}" dt="2017-11-10T07:48:27.505" v="127" actId="20577"/>
        <pc:sldMkLst>
          <pc:docMk/>
          <pc:sldMk cId="2995434973" sldId="312"/>
        </pc:sldMkLst>
        <pc:spChg chg="mod">
          <ac:chgData name="R. IJbema" userId="a7e136abeee5cd69" providerId="LiveId" clId="{DBAE2ED4-7BA7-4B22-824C-CB9D93890033}" dt="2017-11-10T07:48:27.505" v="127" actId="20577"/>
          <ac:spMkLst>
            <pc:docMk/>
            <pc:sldMk cId="2995434973" sldId="312"/>
            <ac:spMk id="3" creationId="{00000000-0000-0000-0000-000000000000}"/>
          </ac:spMkLst>
        </pc:spChg>
      </pc:sldChg>
      <pc:sldChg chg="add ord modNotesTx">
        <pc:chgData name="R. IJbema" userId="a7e136abeee5cd69" providerId="LiveId" clId="{DBAE2ED4-7BA7-4B22-824C-CB9D93890033}" dt="2017-11-10T07:49:15.563" v="131" actId="20577"/>
        <pc:sldMkLst>
          <pc:docMk/>
          <pc:sldMk cId="3476624964" sldId="313"/>
        </pc:sldMkLst>
      </pc:sldChg>
      <pc:sldChg chg="add ord modNotesTx">
        <pc:chgData name="R. IJbema" userId="a7e136abeee5cd69" providerId="LiveId" clId="{DBAE2ED4-7BA7-4B22-824C-CB9D93890033}" dt="2017-11-10T07:53:15.164" v="138" actId="20577"/>
        <pc:sldMkLst>
          <pc:docMk/>
          <pc:sldMk cId="2024529135" sldId="314"/>
        </pc:sldMkLst>
      </pc:sldChg>
      <pc:sldChg chg="add ord modNotesTx">
        <pc:chgData name="R. IJbema" userId="a7e136abeee5cd69" providerId="LiveId" clId="{DBAE2ED4-7BA7-4B22-824C-CB9D93890033}" dt="2017-11-10T07:53:50.897" v="142" actId="20577"/>
        <pc:sldMkLst>
          <pc:docMk/>
          <pc:sldMk cId="3596406762" sldId="315"/>
        </pc:sldMkLst>
      </pc:sldChg>
      <pc:sldChg chg="addSp add modNotesTx">
        <pc:chgData name="R. IJbema" userId="a7e136abeee5cd69" providerId="LiveId" clId="{DBAE2ED4-7BA7-4B22-824C-CB9D93890033}" dt="2017-11-10T08:06:41.296" v="254" actId="20577"/>
        <pc:sldMkLst>
          <pc:docMk/>
          <pc:sldMk cId="96774321" sldId="316"/>
        </pc:sldMkLst>
        <pc:picChg chg="add">
          <ac:chgData name="R. IJbema" userId="a7e136abeee5cd69" providerId="LiveId" clId="{DBAE2ED4-7BA7-4B22-824C-CB9D93890033}" dt="2017-11-10T08:06:37.391" v="251" actId="20577"/>
          <ac:picMkLst>
            <pc:docMk/>
            <pc:sldMk cId="96774321" sldId="316"/>
            <ac:picMk id="4" creationId="{6404B73D-33CA-4B76-8B91-064DB1D5FE59}"/>
          </ac:picMkLst>
        </pc:picChg>
      </pc:sldChg>
      <pc:sldChg chg="modSp add modNotesTx">
        <pc:chgData name="R. IJbema" userId="a7e136abeee5cd69" providerId="LiveId" clId="{DBAE2ED4-7BA7-4B22-824C-CB9D93890033}" dt="2017-11-10T08:01:20.067" v="222" actId="20577"/>
        <pc:sldMkLst>
          <pc:docMk/>
          <pc:sldMk cId="2557280666" sldId="317"/>
        </pc:sldMkLst>
        <pc:spChg chg="mod">
          <ac:chgData name="R. IJbema" userId="a7e136abeee5cd69" providerId="LiveId" clId="{DBAE2ED4-7BA7-4B22-824C-CB9D93890033}" dt="2017-11-10T08:01:20.067" v="222" actId="20577"/>
          <ac:spMkLst>
            <pc:docMk/>
            <pc:sldMk cId="2557280666" sldId="317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DBAE2ED4-7BA7-4B22-824C-CB9D93890033}" dt="2017-11-10T08:02:22.172" v="250" actId="20577"/>
        <pc:sldMkLst>
          <pc:docMk/>
          <pc:sldMk cId="1641045953" sldId="318"/>
        </pc:sldMkLst>
        <pc:spChg chg="mod">
          <ac:chgData name="R. IJbema" userId="a7e136abeee5cd69" providerId="LiveId" clId="{DBAE2ED4-7BA7-4B22-824C-CB9D93890033}" dt="2017-11-10T08:02:22.172" v="250" actId="20577"/>
          <ac:spMkLst>
            <pc:docMk/>
            <pc:sldMk cId="1641045953" sldId="318"/>
            <ac:spMk id="3" creationId="{00000000-0000-0000-0000-000000000000}"/>
          </ac:spMkLst>
        </pc:spChg>
      </pc:sldChg>
    </pc:docChg>
  </pc:docChgLst>
  <pc:docChgLst>
    <pc:chgData name="R. IJbema" userId="a7e136abeee5cd69" providerId="LiveId" clId="{4B5148E6-5C7C-42A0-820A-11C3C80FE387}"/>
    <pc:docChg chg="modSld">
      <pc:chgData name="R. IJbema" userId="a7e136abeee5cd69" providerId="LiveId" clId="{4B5148E6-5C7C-42A0-820A-11C3C80FE387}" dt="2017-11-12T11:38:52.585" v="0"/>
      <pc:docMkLst>
        <pc:docMk/>
      </pc:docMkLst>
      <pc:sldChg chg="modSp">
        <pc:chgData name="R. IJbema" userId="a7e136abeee5cd69" providerId="LiveId" clId="{4B5148E6-5C7C-42A0-820A-11C3C80FE387}" dt="2017-11-12T11:38:52.585" v="0"/>
        <pc:sldMkLst>
          <pc:docMk/>
          <pc:sldMk cId="2024529135" sldId="314"/>
        </pc:sldMkLst>
        <pc:spChg chg="mod">
          <ac:chgData name="R. IJbema" userId="a7e136abeee5cd69" providerId="LiveId" clId="{4B5148E6-5C7C-42A0-820A-11C3C80FE387}" dt="2017-11-12T11:38:52.585" v="0"/>
          <ac:spMkLst>
            <pc:docMk/>
            <pc:sldMk cId="2024529135" sldId="31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13-11-2017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726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583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608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522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9193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4867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228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8040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6035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095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444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13-11-2017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Gaat het alweer over zonde?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de Zoon heeft, heeft het leven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&gt;wat een vrijheid!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&gt;vrij van idiote verwachtingen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7280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de Zoon heeft, heeft het leven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&gt;wat een vrijheid!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&gt;vrij van idiote verwachtingen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&gt;bevrijd van zinloosheid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1045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75" y="0"/>
            <a:ext cx="8070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Gaat het alweer over zonde?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Gaat het nog eens over zonde?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165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in de Zoon van God gelooft, draagt het getuigenis in zich.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God niet gelooft, maakt hem tot leugenaar, omdat hij geen geloof hecht aan het getuigenis dat God over zijn Zoon gegeven heeft.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1 Johannes 5: 10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484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Dit getuigenis luidt: God heeft ons eeuwig leven geschonken en dat leven is in zijn Zoon.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de Zoon heeft, heeft het leven. Wie de Zoon van God niet heeft, heeft het leven niet.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1 Johannes 5: 11-12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543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in de Zoon van God gelooft, draagt het getuigenis in zich.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God niet gelooft, maakt hem tot leugenaar, omdat hij geen geloof hecht aan het getuigenis dat God over zijn Zoon gegeven heeft.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1 Johannes 5: 10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6624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2172BF2E-788C-4555-9169-F0324ACF91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328" y="166328"/>
            <a:ext cx="6525344" cy="652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83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God niet gelooft, maakt hem tot leugenaar, omdat hij geen geloof hecht aan het getuigenis dat God over zijn Zoon gegeven heeft.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1 Johannes 5: 10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4529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Dit getuigenis luidt: God heeft ons eeuwig leven geschonken en dat leven is in zijn Zoon.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de Zoon heeft, heeft het leven. Wie de Zoon van God niet heeft, heeft het leven niet.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1 Johannes 5: 11-12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6406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de Zoon heeft, heeft het leven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&gt;wat een vrijheid!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235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353</Words>
  <Application>Microsoft Office PowerPoint</Application>
  <PresentationFormat>Diavoorstelling (4:3)</PresentationFormat>
  <Paragraphs>175</Paragraphs>
  <Slides>12</Slides>
  <Notes>12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Windows-gebruiker</cp:lastModifiedBy>
  <cp:revision>57</cp:revision>
  <dcterms:created xsi:type="dcterms:W3CDTF">2011-01-12T19:49:53Z</dcterms:created>
  <dcterms:modified xsi:type="dcterms:W3CDTF">2017-11-13T17:22:03Z</dcterms:modified>
</cp:coreProperties>
</file>