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8"/>
  </p:notesMasterIdLst>
  <p:sldIdLst>
    <p:sldId id="307" r:id="rId4"/>
    <p:sldId id="308" r:id="rId5"/>
    <p:sldId id="311" r:id="rId6"/>
    <p:sldId id="312" r:id="rId7"/>
    <p:sldId id="314" r:id="rId8"/>
    <p:sldId id="315" r:id="rId9"/>
    <p:sldId id="316" r:id="rId10"/>
    <p:sldId id="317" r:id="rId11"/>
    <p:sldId id="313" r:id="rId12"/>
    <p:sldId id="318" r:id="rId13"/>
    <p:sldId id="319" r:id="rId14"/>
    <p:sldId id="320" r:id="rId15"/>
    <p:sldId id="321" r:id="rId16"/>
    <p:sldId id="30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C600582A-6D05-4D0A-92D9-A89CF03EE6E4}"/>
    <pc:docChg chg="undo custSel addSld modSld sldOrd">
      <pc:chgData name="R. IJbema" userId="a7e136abeee5cd69" providerId="LiveId" clId="{C600582A-6D05-4D0A-92D9-A89CF03EE6E4}" dt="2017-11-03T17:27:47.564" v="254" actId="20577"/>
      <pc:docMkLst>
        <pc:docMk/>
      </pc:docMkLst>
      <pc:sldChg chg="addSp modSp modNotesTx">
        <pc:chgData name="R. IJbema" userId="a7e136abeee5cd69" providerId="LiveId" clId="{C600582A-6D05-4D0A-92D9-A89CF03EE6E4}" dt="2017-11-03T17:21:13.400" v="13" actId="14100"/>
        <pc:sldMkLst>
          <pc:docMk/>
          <pc:sldMk cId="1563794859" sldId="307"/>
        </pc:sldMkLst>
        <pc:picChg chg="add mod">
          <ac:chgData name="R. IJbema" userId="a7e136abeee5cd69" providerId="LiveId" clId="{C600582A-6D05-4D0A-92D9-A89CF03EE6E4}" dt="2017-11-03T17:21:13.400" v="13" actId="14100"/>
          <ac:picMkLst>
            <pc:docMk/>
            <pc:sldMk cId="1563794859" sldId="307"/>
            <ac:picMk id="4" creationId="{7BCFF85B-1780-44EB-B3BB-177D9956E9A8}"/>
          </ac:picMkLst>
        </pc:picChg>
      </pc:sldChg>
      <pc:sldChg chg="add modNotesTx">
        <pc:chgData name="R. IJbema" userId="a7e136abeee5cd69" providerId="LiveId" clId="{C600582A-6D05-4D0A-92D9-A89CF03EE6E4}" dt="2017-11-03T17:21:32.327" v="18" actId="20577"/>
        <pc:sldMkLst>
          <pc:docMk/>
          <pc:sldMk cId="2850642219" sldId="308"/>
        </pc:sldMkLst>
      </pc:sldChg>
      <pc:sldChg chg="addSp modSp add modNotesTx">
        <pc:chgData name="R. IJbema" userId="a7e136abeee5cd69" providerId="LiveId" clId="{C600582A-6D05-4D0A-92D9-A89CF03EE6E4}" dt="2017-11-03T17:19:59.652" v="10" actId="20577"/>
        <pc:sldMkLst>
          <pc:docMk/>
          <pc:sldMk cId="2498328596" sldId="309"/>
        </pc:sldMkLst>
        <pc:picChg chg="add mod">
          <ac:chgData name="R. IJbema" userId="a7e136abeee5cd69" providerId="LiveId" clId="{C600582A-6D05-4D0A-92D9-A89CF03EE6E4}" dt="2017-11-03T17:19:47.586" v="7" actId="14100"/>
          <ac:picMkLst>
            <pc:docMk/>
            <pc:sldMk cId="2498328596" sldId="309"/>
            <ac:picMk id="4" creationId="{9852A28D-B5F8-4040-ACE6-17F49072866B}"/>
          </ac:picMkLst>
        </pc:picChg>
      </pc:sldChg>
      <pc:sldChg chg="add">
        <pc:chgData name="R. IJbema" userId="a7e136abeee5cd69" providerId="LiveId" clId="{C600582A-6D05-4D0A-92D9-A89CF03EE6E4}" dt="2017-11-03T17:18:56.228" v="4"/>
        <pc:sldMkLst>
          <pc:docMk/>
          <pc:sldMk cId="1993885662" sldId="310"/>
        </pc:sldMkLst>
      </pc:sldChg>
      <pc:sldChg chg="modSp add modNotesTx">
        <pc:chgData name="R. IJbema" userId="a7e136abeee5cd69" providerId="LiveId" clId="{C600582A-6D05-4D0A-92D9-A89CF03EE6E4}" dt="2017-11-03T17:22:22.841" v="28" actId="20577"/>
        <pc:sldMkLst>
          <pc:docMk/>
          <pc:sldMk cId="3023424795" sldId="311"/>
        </pc:sldMkLst>
        <pc:spChg chg="mod">
          <ac:chgData name="R. IJbema" userId="a7e136abeee5cd69" providerId="LiveId" clId="{C600582A-6D05-4D0A-92D9-A89CF03EE6E4}" dt="2017-11-03T17:22:22.841" v="28" actId="20577"/>
          <ac:spMkLst>
            <pc:docMk/>
            <pc:sldMk cId="3023424795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3:00.496" v="51" actId="20577"/>
        <pc:sldMkLst>
          <pc:docMk/>
          <pc:sldMk cId="2726364773" sldId="312"/>
        </pc:sldMkLst>
        <pc:spChg chg="mod">
          <ac:chgData name="R. IJbema" userId="a7e136abeee5cd69" providerId="LiveId" clId="{C600582A-6D05-4D0A-92D9-A89CF03EE6E4}" dt="2017-11-03T17:23:00.496" v="51" actId="20577"/>
          <ac:spMkLst>
            <pc:docMk/>
            <pc:sldMk cId="2726364773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6:33.658" v="182" actId="20577"/>
        <pc:sldMkLst>
          <pc:docMk/>
          <pc:sldMk cId="2253274209" sldId="313"/>
        </pc:sldMkLst>
        <pc:spChg chg="mod">
          <ac:chgData name="R. IJbema" userId="a7e136abeee5cd69" providerId="LiveId" clId="{C600582A-6D05-4D0A-92D9-A89CF03EE6E4}" dt="2017-11-03T17:26:12.392" v="180" actId="20577"/>
          <ac:spMkLst>
            <pc:docMk/>
            <pc:sldMk cId="2253274209" sldId="31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3:55.023" v="92" actId="6549"/>
        <pc:sldMkLst>
          <pc:docMk/>
          <pc:sldMk cId="13926946" sldId="314"/>
        </pc:sldMkLst>
        <pc:spChg chg="mod">
          <ac:chgData name="R. IJbema" userId="a7e136abeee5cd69" providerId="LiveId" clId="{C600582A-6D05-4D0A-92D9-A89CF03EE6E4}" dt="2017-11-03T17:23:55.023" v="92" actId="6549"/>
          <ac:spMkLst>
            <pc:docMk/>
            <pc:sldMk cId="13926946" sldId="31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4:32.523" v="121" actId="20577"/>
        <pc:sldMkLst>
          <pc:docMk/>
          <pc:sldMk cId="86940937" sldId="315"/>
        </pc:sldMkLst>
        <pc:spChg chg="mod">
          <ac:chgData name="R. IJbema" userId="a7e136abeee5cd69" providerId="LiveId" clId="{C600582A-6D05-4D0A-92D9-A89CF03EE6E4}" dt="2017-11-03T17:24:27.123" v="119" actId="20577"/>
          <ac:spMkLst>
            <pc:docMk/>
            <pc:sldMk cId="86940937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5:19.664" v="167" actId="20577"/>
        <pc:sldMkLst>
          <pc:docMk/>
          <pc:sldMk cId="106375637" sldId="316"/>
        </pc:sldMkLst>
        <pc:spChg chg="mod">
          <ac:chgData name="R. IJbema" userId="a7e136abeee5cd69" providerId="LiveId" clId="{C600582A-6D05-4D0A-92D9-A89CF03EE6E4}" dt="2017-11-03T17:25:19.664" v="167" actId="20577"/>
          <ac:spMkLst>
            <pc:docMk/>
            <pc:sldMk cId="106375637" sldId="316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C600582A-6D05-4D0A-92D9-A89CF03EE6E4}" dt="2017-11-03T17:25:46.559" v="171" actId="20577"/>
        <pc:sldMkLst>
          <pc:docMk/>
          <pc:sldMk cId="3184705808" sldId="317"/>
        </pc:sldMkLst>
      </pc:sldChg>
      <pc:sldChg chg="modSp add modNotesTx">
        <pc:chgData name="R. IJbema" userId="a7e136abeee5cd69" providerId="LiveId" clId="{C600582A-6D05-4D0A-92D9-A89CF03EE6E4}" dt="2017-11-03T17:26:46.984" v="198" actId="20577"/>
        <pc:sldMkLst>
          <pc:docMk/>
          <pc:sldMk cId="3551115999" sldId="318"/>
        </pc:sldMkLst>
        <pc:spChg chg="mod">
          <ac:chgData name="R. IJbema" userId="a7e136abeee5cd69" providerId="LiveId" clId="{C600582A-6D05-4D0A-92D9-A89CF03EE6E4}" dt="2017-11-03T17:26:46.984" v="198" actId="20577"/>
          <ac:spMkLst>
            <pc:docMk/>
            <pc:sldMk cId="3551115999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7:12.258" v="218" actId="20577"/>
        <pc:sldMkLst>
          <pc:docMk/>
          <pc:sldMk cId="318168766" sldId="319"/>
        </pc:sldMkLst>
        <pc:spChg chg="mod">
          <ac:chgData name="R. IJbema" userId="a7e136abeee5cd69" providerId="LiveId" clId="{C600582A-6D05-4D0A-92D9-A89CF03EE6E4}" dt="2017-11-03T17:27:12.258" v="218" actId="20577"/>
          <ac:spMkLst>
            <pc:docMk/>
            <pc:sldMk cId="318168766" sldId="31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C600582A-6D05-4D0A-92D9-A89CF03EE6E4}" dt="2017-11-03T17:27:30.396" v="251" actId="20577"/>
        <pc:sldMkLst>
          <pc:docMk/>
          <pc:sldMk cId="2089686558" sldId="320"/>
        </pc:sldMkLst>
        <pc:spChg chg="mod">
          <ac:chgData name="R. IJbema" userId="a7e136abeee5cd69" providerId="LiveId" clId="{C600582A-6D05-4D0A-92D9-A89CF03EE6E4}" dt="2017-11-03T17:27:30.396" v="251" actId="20577"/>
          <ac:spMkLst>
            <pc:docMk/>
            <pc:sldMk cId="2089686558" sldId="320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C600582A-6D05-4D0A-92D9-A89CF03EE6E4}" dt="2017-11-03T17:27:47.564" v="254" actId="20577"/>
        <pc:sldMkLst>
          <pc:docMk/>
          <pc:sldMk cId="219265208" sldId="3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2623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655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5307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273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98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678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42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52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799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49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884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349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286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" y="402771"/>
            <a:ext cx="9085943" cy="605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Doop =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nieuw leven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111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Doop =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nieuw leven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onder Gods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16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Doop =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nieuw leven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onder Gods zegen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ook voor kinderen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9686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" y="402771"/>
            <a:ext cx="9085943" cy="605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5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940777"/>
            <a:ext cx="8862646" cy="497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2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64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Heer Jezus Christus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voor ons gestorven opdat wij,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we nu op aarde zijn of gestorven zijn, samen met hem zullen leven.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troost elkaar en wees elkaar tot voorbeeld, zoals u trouwens al doet.’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342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	Jezus op aarde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36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	Jezus op aarde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	Tessalonicenzen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2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	Jezus op aarde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	Tessalonicenzen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		Jeruzalem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4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	Jezus op aarde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u="sng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50	Tessalonicenzen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		Jeruzalem verwoest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de wereld is Gods paleis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37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Heer Jezus Christus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voor ons gestorven opdat wij,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we nu op aarde zijn of gestorven zijn, samen met hem zullen leven.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Dus troost elkaar en wees elkaar tot voorbeeld, zoals u trouwens al doet.’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470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Doop =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3274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194</Words>
  <Application>Microsoft Office PowerPoint</Application>
  <PresentationFormat>Diavoorstelling (4:3)</PresentationFormat>
  <Paragraphs>201</Paragraphs>
  <Slides>14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55</cp:revision>
  <dcterms:created xsi:type="dcterms:W3CDTF">2011-01-12T19:49:53Z</dcterms:created>
  <dcterms:modified xsi:type="dcterms:W3CDTF">2017-11-07T16:04:25Z</dcterms:modified>
</cp:coreProperties>
</file>