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16"/>
  </p:notesMasterIdLst>
  <p:sldIdLst>
    <p:sldId id="307" r:id="rId4"/>
    <p:sldId id="308" r:id="rId5"/>
    <p:sldId id="309" r:id="rId6"/>
    <p:sldId id="310" r:id="rId7"/>
    <p:sldId id="311" r:id="rId8"/>
    <p:sldId id="312" r:id="rId9"/>
    <p:sldId id="313" r:id="rId10"/>
    <p:sldId id="314" r:id="rId11"/>
    <p:sldId id="315" r:id="rId12"/>
    <p:sldId id="316" r:id="rId13"/>
    <p:sldId id="317" r:id="rId14"/>
    <p:sldId id="318" r:id="rId1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78" y="3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IJbema" userId="a7e136abeee5cd69" providerId="LiveId" clId="{7308CC51-2D16-4526-A92E-C6806FF3CEC8}"/>
    <pc:docChg chg="undo custSel addSld modSld">
      <pc:chgData name="R. IJbema" userId="a7e136abeee5cd69" providerId="LiveId" clId="{7308CC51-2D16-4526-A92E-C6806FF3CEC8}" dt="2017-10-06T11:56:38.889" v="287" actId="20577"/>
      <pc:docMkLst>
        <pc:docMk/>
      </pc:docMkLst>
      <pc:sldChg chg="modSp modNotesTx">
        <pc:chgData name="R. IJbema" userId="a7e136abeee5cd69" providerId="LiveId" clId="{7308CC51-2D16-4526-A92E-C6806FF3CEC8}" dt="2017-10-06T11:48:16.879" v="261" actId="20577"/>
        <pc:sldMkLst>
          <pc:docMk/>
          <pc:sldMk cId="1563794859" sldId="307"/>
        </pc:sldMkLst>
        <pc:spChg chg="mod">
          <ac:chgData name="R. IJbema" userId="a7e136abeee5cd69" providerId="LiveId" clId="{7308CC51-2D16-4526-A92E-C6806FF3CEC8}" dt="2017-10-06T08:38:17.849" v="253" actId="6549"/>
          <ac:spMkLst>
            <pc:docMk/>
            <pc:sldMk cId="1563794859" sldId="307"/>
            <ac:spMk id="3" creationId="{00000000-0000-0000-0000-000000000000}"/>
          </ac:spMkLst>
        </pc:spChg>
      </pc:sldChg>
      <pc:sldChg chg="modSp add modNotesTx">
        <pc:chgData name="R. IJbema" userId="a7e136abeee5cd69" providerId="LiveId" clId="{7308CC51-2D16-4526-A92E-C6806FF3CEC8}" dt="2017-10-06T08:38:06.115" v="251" actId="20577"/>
        <pc:sldMkLst>
          <pc:docMk/>
          <pc:sldMk cId="2370703063" sldId="308"/>
        </pc:sldMkLst>
        <pc:spChg chg="mod">
          <ac:chgData name="R. IJbema" userId="a7e136abeee5cd69" providerId="LiveId" clId="{7308CC51-2D16-4526-A92E-C6806FF3CEC8}" dt="2017-10-06T08:38:06.115" v="251" actId="20577"/>
          <ac:spMkLst>
            <pc:docMk/>
            <pc:sldMk cId="2370703063" sldId="308"/>
            <ac:spMk id="3" creationId="{00000000-0000-0000-0000-000000000000}"/>
          </ac:spMkLst>
        </pc:spChg>
      </pc:sldChg>
      <pc:sldChg chg="addSp modSp add modNotesTx">
        <pc:chgData name="R. IJbema" userId="a7e136abeee5cd69" providerId="LiveId" clId="{7308CC51-2D16-4526-A92E-C6806FF3CEC8}" dt="2017-10-06T11:46:27.427" v="258" actId="20577"/>
        <pc:sldMkLst>
          <pc:docMk/>
          <pc:sldMk cId="4150215134" sldId="309"/>
        </pc:sldMkLst>
        <pc:picChg chg="add mod">
          <ac:chgData name="R. IJbema" userId="a7e136abeee5cd69" providerId="LiveId" clId="{7308CC51-2D16-4526-A92E-C6806FF3CEC8}" dt="2017-10-06T11:46:18.319" v="256" actId="14100"/>
          <ac:picMkLst>
            <pc:docMk/>
            <pc:sldMk cId="4150215134" sldId="309"/>
            <ac:picMk id="4" creationId="{4AB7D506-E18E-4F6D-97D1-689FA9B65285}"/>
          </ac:picMkLst>
        </pc:picChg>
      </pc:sldChg>
      <pc:sldChg chg="modSp add modNotesTx">
        <pc:chgData name="R. IJbema" userId="a7e136abeee5cd69" providerId="LiveId" clId="{7308CC51-2D16-4526-A92E-C6806FF3CEC8}" dt="2017-10-06T11:48:21.780" v="263" actId="20577"/>
        <pc:sldMkLst>
          <pc:docMk/>
          <pc:sldMk cId="47350495" sldId="310"/>
        </pc:sldMkLst>
        <pc:spChg chg="mod">
          <ac:chgData name="R. IJbema" userId="a7e136abeee5cd69" providerId="LiveId" clId="{7308CC51-2D16-4526-A92E-C6806FF3CEC8}" dt="2017-10-06T08:30:34.147" v="88" actId="255"/>
          <ac:spMkLst>
            <pc:docMk/>
            <pc:sldMk cId="47350495" sldId="310"/>
            <ac:spMk id="3" creationId="{00000000-0000-0000-0000-000000000000}"/>
          </ac:spMkLst>
        </pc:spChg>
      </pc:sldChg>
      <pc:sldChg chg="addSp add">
        <pc:chgData name="R. IJbema" userId="a7e136abeee5cd69" providerId="LiveId" clId="{7308CC51-2D16-4526-A92E-C6806FF3CEC8}" dt="2017-10-06T11:48:04.891" v="259"/>
        <pc:sldMkLst>
          <pc:docMk/>
          <pc:sldMk cId="4287232001" sldId="311"/>
        </pc:sldMkLst>
        <pc:picChg chg="add">
          <ac:chgData name="R. IJbema" userId="a7e136abeee5cd69" providerId="LiveId" clId="{7308CC51-2D16-4526-A92E-C6806FF3CEC8}" dt="2017-10-06T11:48:04.891" v="259"/>
          <ac:picMkLst>
            <pc:docMk/>
            <pc:sldMk cId="4287232001" sldId="311"/>
            <ac:picMk id="4" creationId="{49A45524-3687-49DD-9BEE-3A6678B2C07E}"/>
          </ac:picMkLst>
        </pc:picChg>
      </pc:sldChg>
      <pc:sldChg chg="modSp add modNotesTx">
        <pc:chgData name="R. IJbema" userId="a7e136abeee5cd69" providerId="LiveId" clId="{7308CC51-2D16-4526-A92E-C6806FF3CEC8}" dt="2017-10-06T11:49:02.826" v="269" actId="20577"/>
        <pc:sldMkLst>
          <pc:docMk/>
          <pc:sldMk cId="4077347096" sldId="312"/>
        </pc:sldMkLst>
        <pc:spChg chg="mod">
          <ac:chgData name="R. IJbema" userId="a7e136abeee5cd69" providerId="LiveId" clId="{7308CC51-2D16-4526-A92E-C6806FF3CEC8}" dt="2017-10-06T08:32:14.103" v="137" actId="20577"/>
          <ac:spMkLst>
            <pc:docMk/>
            <pc:sldMk cId="4077347096" sldId="312"/>
            <ac:spMk id="3" creationId="{00000000-0000-0000-0000-000000000000}"/>
          </ac:spMkLst>
        </pc:spChg>
      </pc:sldChg>
      <pc:sldChg chg="modSp add modNotesTx">
        <pc:chgData name="R. IJbema" userId="a7e136abeee5cd69" providerId="LiveId" clId="{7308CC51-2D16-4526-A92E-C6806FF3CEC8}" dt="2017-10-06T11:48:56.166" v="267" actId="20577"/>
        <pc:sldMkLst>
          <pc:docMk/>
          <pc:sldMk cId="705468860" sldId="313"/>
        </pc:sldMkLst>
        <pc:spChg chg="mod">
          <ac:chgData name="R. IJbema" userId="a7e136abeee5cd69" providerId="LiveId" clId="{7308CC51-2D16-4526-A92E-C6806FF3CEC8}" dt="2017-10-06T08:37:51.904" v="250" actId="6549"/>
          <ac:spMkLst>
            <pc:docMk/>
            <pc:sldMk cId="705468860" sldId="313"/>
            <ac:spMk id="3" creationId="{00000000-0000-0000-0000-000000000000}"/>
          </ac:spMkLst>
        </pc:spChg>
      </pc:sldChg>
      <pc:sldChg chg="addSp modSp add modNotesTx">
        <pc:chgData name="R. IJbema" userId="a7e136abeee5cd69" providerId="LiveId" clId="{7308CC51-2D16-4526-A92E-C6806FF3CEC8}" dt="2017-10-06T11:51:32.687" v="275" actId="20577"/>
        <pc:sldMkLst>
          <pc:docMk/>
          <pc:sldMk cId="2706244536" sldId="314"/>
        </pc:sldMkLst>
        <pc:picChg chg="add mod">
          <ac:chgData name="R. IJbema" userId="a7e136abeee5cd69" providerId="LiveId" clId="{7308CC51-2D16-4526-A92E-C6806FF3CEC8}" dt="2017-10-06T11:51:28.573" v="273" actId="14100"/>
          <ac:picMkLst>
            <pc:docMk/>
            <pc:sldMk cId="2706244536" sldId="314"/>
            <ac:picMk id="4" creationId="{28F31D63-F56D-4D0F-AB07-902023E1CEC8}"/>
          </ac:picMkLst>
        </pc:picChg>
      </pc:sldChg>
      <pc:sldChg chg="modSp add modNotesTx">
        <pc:chgData name="R. IJbema" userId="a7e136abeee5cd69" providerId="LiveId" clId="{7308CC51-2D16-4526-A92E-C6806FF3CEC8}" dt="2017-10-06T11:53:23.752" v="277" actId="20577"/>
        <pc:sldMkLst>
          <pc:docMk/>
          <pc:sldMk cId="2926179826" sldId="315"/>
        </pc:sldMkLst>
        <pc:spChg chg="mod">
          <ac:chgData name="R. IJbema" userId="a7e136abeee5cd69" providerId="LiveId" clId="{7308CC51-2D16-4526-A92E-C6806FF3CEC8}" dt="2017-10-06T08:33:40.025" v="170" actId="255"/>
          <ac:spMkLst>
            <pc:docMk/>
            <pc:sldMk cId="2926179826" sldId="315"/>
            <ac:spMk id="3" creationId="{00000000-0000-0000-0000-000000000000}"/>
          </ac:spMkLst>
        </pc:spChg>
      </pc:sldChg>
      <pc:sldChg chg="modSp add modNotesTx">
        <pc:chgData name="R. IJbema" userId="a7e136abeee5cd69" providerId="LiveId" clId="{7308CC51-2D16-4526-A92E-C6806FF3CEC8}" dt="2017-10-06T11:56:38.889" v="287" actId="20577"/>
        <pc:sldMkLst>
          <pc:docMk/>
          <pc:sldMk cId="4120961016" sldId="316"/>
        </pc:sldMkLst>
        <pc:spChg chg="mod">
          <ac:chgData name="R. IJbema" userId="a7e136abeee5cd69" providerId="LiveId" clId="{7308CC51-2D16-4526-A92E-C6806FF3CEC8}" dt="2017-10-06T08:37:21.495" v="246" actId="20577"/>
          <ac:spMkLst>
            <pc:docMk/>
            <pc:sldMk cId="4120961016" sldId="316"/>
            <ac:spMk id="3" creationId="{00000000-0000-0000-0000-000000000000}"/>
          </ac:spMkLst>
        </pc:spChg>
      </pc:sldChg>
      <pc:sldChg chg="modSp add modNotesTx">
        <pc:chgData name="R. IJbema" userId="a7e136abeee5cd69" providerId="LiveId" clId="{7308CC51-2D16-4526-A92E-C6806FF3CEC8}" dt="2017-10-06T11:56:33.493" v="286" actId="20577"/>
        <pc:sldMkLst>
          <pc:docMk/>
          <pc:sldMk cId="1298018064" sldId="317"/>
        </pc:sldMkLst>
        <pc:spChg chg="mod">
          <ac:chgData name="R. IJbema" userId="a7e136abeee5cd69" providerId="LiveId" clId="{7308CC51-2D16-4526-A92E-C6806FF3CEC8}" dt="2017-10-06T08:37:31.894" v="248" actId="20577"/>
          <ac:spMkLst>
            <pc:docMk/>
            <pc:sldMk cId="1298018064" sldId="317"/>
            <ac:spMk id="3" creationId="{00000000-0000-0000-0000-000000000000}"/>
          </ac:spMkLst>
        </pc:spChg>
      </pc:sldChg>
      <pc:sldChg chg="addSp modSp add modNotesTx">
        <pc:chgData name="R. IJbema" userId="a7e136abeee5cd69" providerId="LiveId" clId="{7308CC51-2D16-4526-A92E-C6806FF3CEC8}" dt="2017-10-06T11:56:28.056" v="283" actId="20577"/>
        <pc:sldMkLst>
          <pc:docMk/>
          <pc:sldMk cId="1021877738" sldId="318"/>
        </pc:sldMkLst>
        <pc:picChg chg="add mod">
          <ac:chgData name="R. IJbema" userId="a7e136abeee5cd69" providerId="LiveId" clId="{7308CC51-2D16-4526-A92E-C6806FF3CEC8}" dt="2017-10-06T11:56:22.492" v="280" actId="14100"/>
          <ac:picMkLst>
            <pc:docMk/>
            <pc:sldMk cId="1021877738" sldId="318"/>
            <ac:picMk id="4" creationId="{8EB6FD62-AB72-46E9-ACD5-CE7BD99AA3D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940A8-228E-42F9-A45A-78A4E415DAD6}" type="datetimeFigureOut">
              <a:rPr lang="nl-NL" smtClean="0"/>
              <a:t>6-10-2017</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1BC7C-CC16-49E6-B0D3-AF134E5F90B7}" type="slidenum">
              <a:rPr lang="nl-NL" smtClean="0"/>
              <a:t>‹nr.›</a:t>
            </a:fld>
            <a:endParaRPr lang="nl-NL"/>
          </a:p>
        </p:txBody>
      </p:sp>
    </p:spTree>
    <p:extLst>
      <p:ext uri="{BB962C8B-B14F-4D97-AF65-F5344CB8AC3E}">
        <p14:creationId xmlns:p14="http://schemas.microsoft.com/office/powerpoint/2010/main" val="237947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5</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a:t>
            </a:fld>
            <a:endParaRPr lang="nl-NL"/>
          </a:p>
        </p:txBody>
      </p:sp>
    </p:spTree>
    <p:extLst>
      <p:ext uri="{BB962C8B-B14F-4D97-AF65-F5344CB8AC3E}">
        <p14:creationId xmlns:p14="http://schemas.microsoft.com/office/powerpoint/2010/main" val="1070673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10</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10</a:t>
            </a:fld>
            <a:endParaRPr lang="nl-NL"/>
          </a:p>
        </p:txBody>
      </p:sp>
    </p:spTree>
    <p:extLst>
      <p:ext uri="{BB962C8B-B14F-4D97-AF65-F5344CB8AC3E}">
        <p14:creationId xmlns:p14="http://schemas.microsoft.com/office/powerpoint/2010/main" val="3697077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11</a:t>
            </a:fld>
            <a:endParaRPr lang="nl-NL"/>
          </a:p>
        </p:txBody>
      </p:sp>
    </p:spTree>
    <p:extLst>
      <p:ext uri="{BB962C8B-B14F-4D97-AF65-F5344CB8AC3E}">
        <p14:creationId xmlns:p14="http://schemas.microsoft.com/office/powerpoint/2010/main" val="4235592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12</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12</a:t>
            </a:fld>
            <a:endParaRPr lang="nl-NL"/>
          </a:p>
        </p:txBody>
      </p:sp>
    </p:spTree>
    <p:extLst>
      <p:ext uri="{BB962C8B-B14F-4D97-AF65-F5344CB8AC3E}">
        <p14:creationId xmlns:p14="http://schemas.microsoft.com/office/powerpoint/2010/main" val="4278926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a:t>
            </a:fld>
            <a:endParaRPr lang="nl-NL"/>
          </a:p>
        </p:txBody>
      </p:sp>
    </p:spTree>
    <p:extLst>
      <p:ext uri="{BB962C8B-B14F-4D97-AF65-F5344CB8AC3E}">
        <p14:creationId xmlns:p14="http://schemas.microsoft.com/office/powerpoint/2010/main" val="3980677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3</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3</a:t>
            </a:fld>
            <a:endParaRPr lang="nl-NL"/>
          </a:p>
        </p:txBody>
      </p:sp>
    </p:spTree>
    <p:extLst>
      <p:ext uri="{BB962C8B-B14F-4D97-AF65-F5344CB8AC3E}">
        <p14:creationId xmlns:p14="http://schemas.microsoft.com/office/powerpoint/2010/main" val="1267410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4</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4</a:t>
            </a:fld>
            <a:endParaRPr lang="nl-NL"/>
          </a:p>
        </p:txBody>
      </p:sp>
    </p:spTree>
    <p:extLst>
      <p:ext uri="{BB962C8B-B14F-4D97-AF65-F5344CB8AC3E}">
        <p14:creationId xmlns:p14="http://schemas.microsoft.com/office/powerpoint/2010/main" val="816107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0</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5</a:t>
            </a:fld>
            <a:endParaRPr lang="nl-NL"/>
          </a:p>
        </p:txBody>
      </p:sp>
    </p:spTree>
    <p:extLst>
      <p:ext uri="{BB962C8B-B14F-4D97-AF65-F5344CB8AC3E}">
        <p14:creationId xmlns:p14="http://schemas.microsoft.com/office/powerpoint/2010/main" val="3040889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6</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6</a:t>
            </a:fld>
            <a:endParaRPr lang="nl-NL"/>
          </a:p>
        </p:txBody>
      </p:sp>
    </p:spTree>
    <p:extLst>
      <p:ext uri="{BB962C8B-B14F-4D97-AF65-F5344CB8AC3E}">
        <p14:creationId xmlns:p14="http://schemas.microsoft.com/office/powerpoint/2010/main" val="704122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7</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7</a:t>
            </a:fld>
            <a:endParaRPr lang="nl-NL"/>
          </a:p>
        </p:txBody>
      </p:sp>
    </p:spTree>
    <p:extLst>
      <p:ext uri="{BB962C8B-B14F-4D97-AF65-F5344CB8AC3E}">
        <p14:creationId xmlns:p14="http://schemas.microsoft.com/office/powerpoint/2010/main" val="621440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8</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8</a:t>
            </a:fld>
            <a:endParaRPr lang="nl-NL"/>
          </a:p>
        </p:txBody>
      </p:sp>
    </p:spTree>
    <p:extLst>
      <p:ext uri="{BB962C8B-B14F-4D97-AF65-F5344CB8AC3E}">
        <p14:creationId xmlns:p14="http://schemas.microsoft.com/office/powerpoint/2010/main" val="2121697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9</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9</a:t>
            </a:fld>
            <a:endParaRPr lang="nl-NL"/>
          </a:p>
        </p:txBody>
      </p:sp>
    </p:spTree>
    <p:extLst>
      <p:ext uri="{BB962C8B-B14F-4D97-AF65-F5344CB8AC3E}">
        <p14:creationId xmlns:p14="http://schemas.microsoft.com/office/powerpoint/2010/main" val="4061086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6-10-2017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6-10-2017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6-10-2017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6-10-2017</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61325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6-10-2017</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56216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6-10-2017</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075424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6-10-2017</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84043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6-10-2017</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5554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6-10-2017</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45181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6-10-2017</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79826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6-10-2017</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7930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6-10-2017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6-10-2017</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093386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6-10-2017</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273782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6-10-2017</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03758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6-10-2017</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003761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6-10-2017</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81468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6-10-2017</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38636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6-10-2017</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66997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6-10-2017</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6832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6-10-2017</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290269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6-10-2017</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16542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6-10-2017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6-10-2017</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2474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6-10-2017</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08916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6-10-2017</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5880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6-10-2017</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759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6-10-2017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E4034B4-A846-4ABF-B391-81F27B9CF94A}" type="datetimeFigureOut">
              <a:rPr lang="nl-NL" smtClean="0"/>
              <a:pPr/>
              <a:t>6-10-2017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DE4034B4-A846-4ABF-B391-81F27B9CF94A}" type="datetimeFigureOut">
              <a:rPr lang="nl-NL" smtClean="0"/>
              <a:pPr/>
              <a:t>6-10-2017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E4034B4-A846-4ABF-B391-81F27B9CF94A}" type="datetimeFigureOut">
              <a:rPr lang="nl-NL" smtClean="0"/>
              <a:pPr/>
              <a:t>6-10-2017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6-10-2017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6-10-2017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034B4-A846-4ABF-B391-81F27B9CF94A}" type="datetimeFigureOut">
              <a:rPr lang="nl-NL" smtClean="0"/>
              <a:pPr/>
              <a:t>6-10-2017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E099E-872C-469A-810E-8C87F637F57F}" type="slidenum">
              <a:rPr lang="nl-NL" smtClean="0"/>
              <a:pPr/>
              <a:t>‹nr.›</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endParaRPr lang="en-US"/>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6-10-2017</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8550197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endParaRPr lang="en-US"/>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6-10-2017</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585809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De Heer zei: ‘Ik heb gezien hoe moeilijk mijn volk het heeft in Egypte. Ik heb gezien hoe ze onderdrukt worden, en ik heb gehoord hoe ze om hulp roepen.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Ik weet hoe ze lijden. </a:t>
            </a:r>
          </a:p>
          <a:p>
            <a:pPr marL="0" lvl="0" indent="0" algn="ctr">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gn="r">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9600" dirty="0">
                <a:solidFill>
                  <a:prstClr val="white"/>
                </a:solidFill>
                <a:latin typeface="Verdana" pitchFamily="34" charset="0"/>
                <a:ea typeface="Verdana" pitchFamily="34" charset="0"/>
                <a:cs typeface="Verdana" pitchFamily="34" charset="0"/>
              </a:rPr>
              <a:t>Exodus 3: 7</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1563794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Toen werd de Heer boos op ​Mozes.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Hij zei: ‘Je hebt toch een broer die </a:t>
            </a:r>
            <a:r>
              <a:rPr lang="nl-NL" sz="12800" dirty="0" err="1">
                <a:solidFill>
                  <a:prstClr val="white"/>
                </a:solidFill>
                <a:latin typeface="Verdana" pitchFamily="34" charset="0"/>
                <a:ea typeface="Verdana" pitchFamily="34" charset="0"/>
                <a:cs typeface="Verdana" pitchFamily="34" charset="0"/>
              </a:rPr>
              <a:t>Aäron</a:t>
            </a:r>
            <a:r>
              <a:rPr lang="nl-NL" sz="12800" dirty="0">
                <a:solidFill>
                  <a:prstClr val="white"/>
                </a:solidFill>
                <a:latin typeface="Verdana" pitchFamily="34" charset="0"/>
                <a:ea typeface="Verdana" pitchFamily="34" charset="0"/>
                <a:cs typeface="Verdana" pitchFamily="34" charset="0"/>
              </a:rPr>
              <a:t> heet? Die kan goed spreken.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Hij komt naar je toe.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Hij is al onderweg, en hij zal blij zijn om je te zien.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gn="r">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9600" dirty="0">
                <a:solidFill>
                  <a:prstClr val="white"/>
                </a:solidFill>
                <a:latin typeface="Verdana" pitchFamily="34" charset="0"/>
                <a:ea typeface="Verdana" pitchFamily="34" charset="0"/>
                <a:cs typeface="Verdana" pitchFamily="34" charset="0"/>
              </a:rPr>
              <a:t>Exodus 4: 14</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4120961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Jij moet hem vertellen wat hij moet zeggen. Ik zal jullie helpen en zeggen wat je moet doen.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Jij hebt de leiding, en </a:t>
            </a:r>
            <a:r>
              <a:rPr lang="nl-NL" sz="12800" dirty="0" err="1">
                <a:solidFill>
                  <a:prstClr val="white"/>
                </a:solidFill>
                <a:latin typeface="Verdana" pitchFamily="34" charset="0"/>
                <a:ea typeface="Verdana" pitchFamily="34" charset="0"/>
                <a:cs typeface="Verdana" pitchFamily="34" charset="0"/>
              </a:rPr>
              <a:t>Aäron</a:t>
            </a:r>
            <a:r>
              <a:rPr lang="nl-NL" sz="12800" dirty="0">
                <a:solidFill>
                  <a:prstClr val="white"/>
                </a:solidFill>
                <a:latin typeface="Verdana" pitchFamily="34" charset="0"/>
                <a:ea typeface="Verdana" pitchFamily="34" charset="0"/>
                <a:cs typeface="Verdana" pitchFamily="34" charset="0"/>
              </a:rPr>
              <a:t> zal namens jou tegen de Israëlieten spreken.’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gn="r">
              <a:lnSpc>
                <a:spcPts val="4500"/>
              </a:lnSpc>
              <a:spcBef>
                <a:spcPts val="0"/>
              </a:spcBef>
              <a:buNone/>
            </a:pPr>
            <a:r>
              <a:rPr lang="nl-NL" sz="9600" dirty="0">
                <a:solidFill>
                  <a:prstClr val="white"/>
                </a:solidFill>
                <a:latin typeface="Verdana" pitchFamily="34" charset="0"/>
                <a:ea typeface="Verdana" pitchFamily="34" charset="0"/>
                <a:cs typeface="Verdana" pitchFamily="34" charset="0"/>
              </a:rPr>
              <a:t>Exodus 4: 15-16</a:t>
            </a: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1298018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pic>
        <p:nvPicPr>
          <p:cNvPr id="4" name="Afbeelding 3">
            <a:extLst>
              <a:ext uri="{FF2B5EF4-FFF2-40B4-BE49-F238E27FC236}">
                <a16:creationId xmlns:a16="http://schemas.microsoft.com/office/drawing/2014/main" id="{8EB6FD62-AB72-46E9-ACD5-CE7BD99AA3D1}"/>
              </a:ext>
            </a:extLst>
          </p:cNvPr>
          <p:cNvPicPr>
            <a:picLocks noChangeAspect="1"/>
          </p:cNvPicPr>
          <p:nvPr/>
        </p:nvPicPr>
        <p:blipFill>
          <a:blip r:embed="rId3"/>
          <a:stretch>
            <a:fillRect/>
          </a:stretch>
        </p:blipFill>
        <p:spPr>
          <a:xfrm>
            <a:off x="0" y="204107"/>
            <a:ext cx="9144000" cy="6449785"/>
          </a:xfrm>
          <a:prstGeom prst="rect">
            <a:avLst/>
          </a:prstGeom>
        </p:spPr>
      </p:pic>
    </p:spTree>
    <p:extLst>
      <p:ext uri="{BB962C8B-B14F-4D97-AF65-F5344CB8AC3E}">
        <p14:creationId xmlns:p14="http://schemas.microsoft.com/office/powerpoint/2010/main" val="102187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Nu ben ik gekomen om ze te bevrijden uit de macht van de Egyptenaren. Ik zal ze naar een land brengen waar nu andere volken wonen: Kanaänieten, Hethieten, Amorieten, </a:t>
            </a:r>
            <a:r>
              <a:rPr lang="nl-NL" sz="12800" dirty="0" err="1">
                <a:solidFill>
                  <a:prstClr val="white"/>
                </a:solidFill>
                <a:latin typeface="Verdana" pitchFamily="34" charset="0"/>
                <a:ea typeface="Verdana" pitchFamily="34" charset="0"/>
                <a:cs typeface="Verdana" pitchFamily="34" charset="0"/>
              </a:rPr>
              <a:t>Perizzieten</a:t>
            </a:r>
            <a:r>
              <a:rPr lang="nl-NL" sz="12800" dirty="0">
                <a:solidFill>
                  <a:prstClr val="white"/>
                </a:solidFill>
                <a:latin typeface="Verdana" pitchFamily="34" charset="0"/>
                <a:ea typeface="Verdana" pitchFamily="34" charset="0"/>
                <a:cs typeface="Verdana" pitchFamily="34" charset="0"/>
              </a:rPr>
              <a:t>, </a:t>
            </a:r>
            <a:r>
              <a:rPr lang="nl-NL" sz="12800" dirty="0" err="1">
                <a:solidFill>
                  <a:prstClr val="white"/>
                </a:solidFill>
                <a:latin typeface="Verdana" pitchFamily="34" charset="0"/>
                <a:ea typeface="Verdana" pitchFamily="34" charset="0"/>
                <a:cs typeface="Verdana" pitchFamily="34" charset="0"/>
              </a:rPr>
              <a:t>Chiwwieten</a:t>
            </a:r>
            <a:r>
              <a:rPr lang="nl-NL" sz="12800" dirty="0">
                <a:solidFill>
                  <a:prstClr val="white"/>
                </a:solidFill>
                <a:latin typeface="Verdana" pitchFamily="34" charset="0"/>
                <a:ea typeface="Verdana" pitchFamily="34" charset="0"/>
                <a:cs typeface="Verdana" pitchFamily="34" charset="0"/>
              </a:rPr>
              <a:t> en Jebusieten.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Het is een mooi, groot land. En er is genoeg te eten en te drinken, meer dan genoeg voor iedereen.</a:t>
            </a:r>
          </a:p>
          <a:p>
            <a:pPr marL="0" lvl="0" indent="0" algn="r">
              <a:lnSpc>
                <a:spcPts val="4500"/>
              </a:lnSpc>
              <a:spcBef>
                <a:spcPts val="0"/>
              </a:spcBef>
              <a:buNone/>
            </a:pPr>
            <a:r>
              <a:rPr lang="nl-NL" sz="9600" dirty="0">
                <a:solidFill>
                  <a:prstClr val="white"/>
                </a:solidFill>
                <a:latin typeface="Verdana" pitchFamily="34" charset="0"/>
                <a:ea typeface="Verdana" pitchFamily="34" charset="0"/>
                <a:cs typeface="Verdana" pitchFamily="34" charset="0"/>
              </a:rPr>
              <a:t>Exodus 3: 8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2370703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pic>
        <p:nvPicPr>
          <p:cNvPr id="4" name="Afbeelding 3">
            <a:extLst>
              <a:ext uri="{FF2B5EF4-FFF2-40B4-BE49-F238E27FC236}">
                <a16:creationId xmlns:a16="http://schemas.microsoft.com/office/drawing/2014/main" id="{4AB7D506-E18E-4F6D-97D1-689FA9B6528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50215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Ik stuur jou naar de farao. Want ik heb gehoord hoe de Israëlieten om hulp roepen. En ik heb gezien hoe de Egyptenaren hen onderdrukken. Jij moet mijn volk uit Egypte weghalen.’</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Maar ​Mozes​ zei tegen God: ‘Ik? Moet ik naar de ​farao​ gaan en de Israëlieten uit Egypte weghalen? Dat kan ik niet.’</a:t>
            </a:r>
          </a:p>
          <a:p>
            <a:pPr marL="0" lvl="0" indent="0" algn="ctr">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gn="r">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9600" dirty="0">
                <a:solidFill>
                  <a:prstClr val="white"/>
                </a:solidFill>
                <a:latin typeface="Verdana" pitchFamily="34" charset="0"/>
                <a:ea typeface="Verdana" pitchFamily="34" charset="0"/>
                <a:cs typeface="Verdana" pitchFamily="34" charset="0"/>
              </a:rPr>
              <a:t>Exodus 3: 9-11</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47350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pic>
        <p:nvPicPr>
          <p:cNvPr id="4" name="Afbeelding 3">
            <a:extLst>
              <a:ext uri="{FF2B5EF4-FFF2-40B4-BE49-F238E27FC236}">
                <a16:creationId xmlns:a16="http://schemas.microsoft.com/office/drawing/2014/main" id="{49A45524-3687-49DD-9BEE-3A6678B2C07E}"/>
              </a:ext>
            </a:extLst>
          </p:cNvPr>
          <p:cNvPicPr>
            <a:picLocks noChangeAspect="1"/>
          </p:cNvPicPr>
          <p:nvPr/>
        </p:nvPicPr>
        <p:blipFill>
          <a:blip r:embed="rId3"/>
          <a:stretch>
            <a:fillRect/>
          </a:stretch>
        </p:blipFill>
        <p:spPr>
          <a:xfrm>
            <a:off x="903111" y="0"/>
            <a:ext cx="7337778" cy="6858000"/>
          </a:xfrm>
          <a:prstGeom prst="rect">
            <a:avLst/>
          </a:prstGeom>
        </p:spPr>
      </p:pic>
    </p:spTree>
    <p:extLst>
      <p:ext uri="{BB962C8B-B14F-4D97-AF65-F5344CB8AC3E}">
        <p14:creationId xmlns:p14="http://schemas.microsoft.com/office/powerpoint/2010/main" val="4287232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God zei: ‘Ik zal altijd bij je zijn. Jij zult het volk uit Egypte weghalen, en hier op deze berg zullen jullie mij vereren. Dan zul je zeker weten dat ik je gestuurd heb.’</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Mozes​ zei: ‘Ik moet dus tegen de Israëlieten zeggen dat de God van hun voorouders mij gestuurd heeft. Maar wat moet ik zeggen als ze vragen hoe die God heet?’</a:t>
            </a:r>
          </a:p>
          <a:p>
            <a:pPr marL="0" lvl="0" indent="0" algn="r">
              <a:lnSpc>
                <a:spcPts val="4500"/>
              </a:lnSpc>
              <a:spcBef>
                <a:spcPts val="0"/>
              </a:spcBef>
              <a:buNone/>
            </a:pPr>
            <a:r>
              <a:rPr lang="nl-NL" sz="9600" dirty="0">
                <a:solidFill>
                  <a:prstClr val="white"/>
                </a:solidFill>
                <a:latin typeface="Verdana" pitchFamily="34" charset="0"/>
                <a:ea typeface="Verdana" pitchFamily="34" charset="0"/>
                <a:cs typeface="Verdana" pitchFamily="34" charset="0"/>
              </a:rPr>
              <a:t>Exodus 3: 12-13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4077347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Toen zei God: ‘Ik ben degene die er altijd is. Je moet tegen de Israëlieten zeggen dat ‘Ik ben er altijd’ je gestuurd heeft. Dat zal mijn naam zijn. Zo moeten ze mij voortaan noemen.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Ik ben de Heer, de God van hun voorouders, de God van Abraham, Isaak en Jakob.’</a:t>
            </a:r>
          </a:p>
          <a:p>
            <a:pPr marL="0" lvl="0" indent="0" algn="r">
              <a:lnSpc>
                <a:spcPts val="4500"/>
              </a:lnSpc>
              <a:spcBef>
                <a:spcPts val="0"/>
              </a:spcBef>
              <a:buNone/>
            </a:pPr>
            <a:r>
              <a:rPr lang="nl-NL" sz="9600" dirty="0">
                <a:solidFill>
                  <a:prstClr val="white"/>
                </a:solidFill>
                <a:latin typeface="Verdana" pitchFamily="34" charset="0"/>
                <a:ea typeface="Verdana" pitchFamily="34" charset="0"/>
                <a:cs typeface="Verdana" pitchFamily="34" charset="0"/>
              </a:rPr>
              <a:t>Exodus 3: 14-15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705468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pic>
        <p:nvPicPr>
          <p:cNvPr id="4" name="Afbeelding 3">
            <a:extLst>
              <a:ext uri="{FF2B5EF4-FFF2-40B4-BE49-F238E27FC236}">
                <a16:creationId xmlns:a16="http://schemas.microsoft.com/office/drawing/2014/main" id="{28F31D63-F56D-4D0F-AB07-902023E1CEC8}"/>
              </a:ext>
            </a:extLst>
          </p:cNvPr>
          <p:cNvPicPr>
            <a:picLocks noChangeAspect="1"/>
          </p:cNvPicPr>
          <p:nvPr/>
        </p:nvPicPr>
        <p:blipFill>
          <a:blip r:embed="rId3"/>
          <a:stretch>
            <a:fillRect/>
          </a:stretch>
        </p:blipFill>
        <p:spPr>
          <a:xfrm>
            <a:off x="10408" y="908721"/>
            <a:ext cx="9133592" cy="5046310"/>
          </a:xfrm>
          <a:prstGeom prst="rect">
            <a:avLst/>
          </a:prstGeom>
        </p:spPr>
      </p:pic>
    </p:spTree>
    <p:extLst>
      <p:ext uri="{BB962C8B-B14F-4D97-AF65-F5344CB8AC3E}">
        <p14:creationId xmlns:p14="http://schemas.microsoft.com/office/powerpoint/2010/main" val="2706244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Maar ​Mozes​ zei: ‘Neem me niet kwalijk, Heer, maar stuur alstublieft iemand anders!’</a:t>
            </a:r>
          </a:p>
          <a:p>
            <a:pPr marL="0" lvl="0" indent="0" algn="ctr">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gn="r">
              <a:lnSpc>
                <a:spcPts val="4500"/>
              </a:lnSpc>
              <a:spcBef>
                <a:spcPts val="0"/>
              </a:spcBef>
              <a:buNone/>
            </a:pPr>
            <a:r>
              <a:rPr lang="nl-NL" sz="9600" dirty="0">
                <a:solidFill>
                  <a:prstClr val="white"/>
                </a:solidFill>
                <a:latin typeface="Verdana" pitchFamily="34" charset="0"/>
                <a:ea typeface="Verdana" pitchFamily="34" charset="0"/>
                <a:cs typeface="Verdana" pitchFamily="34" charset="0"/>
              </a:rPr>
              <a:t>Exodus 4: 13</a:t>
            </a: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2926179826"/>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TotalTime>
  <Words>546</Words>
  <Application>Microsoft Office PowerPoint</Application>
  <PresentationFormat>Diavoorstelling (4:3)</PresentationFormat>
  <Paragraphs>179</Paragraphs>
  <Slides>12</Slides>
  <Notes>12</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12</vt:i4>
      </vt:variant>
    </vt:vector>
  </HeadingPairs>
  <TitlesOfParts>
    <vt:vector size="18" baseType="lpstr">
      <vt:lpstr>Arial</vt:lpstr>
      <vt:lpstr>Calibri</vt:lpstr>
      <vt:lpstr>Verdana</vt:lpstr>
      <vt:lpstr>Office-thema</vt:lpstr>
      <vt:lpstr>9. Afsluiting</vt:lpstr>
      <vt:lpstr>1_9. Afsluiting</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Koptekst</dc:title>
  <dc:creator>pcvddool</dc:creator>
  <cp:lastModifiedBy>R. IJbema</cp:lastModifiedBy>
  <cp:revision>54</cp:revision>
  <dcterms:created xsi:type="dcterms:W3CDTF">2011-01-12T19:49:53Z</dcterms:created>
  <dcterms:modified xsi:type="dcterms:W3CDTF">2017-10-06T11:56:51Z</dcterms:modified>
</cp:coreProperties>
</file>