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4"/>
  </p:notesMasterIdLst>
  <p:sldIdLst>
    <p:sldId id="307" r:id="rId4"/>
    <p:sldId id="308" r:id="rId5"/>
    <p:sldId id="310" r:id="rId6"/>
    <p:sldId id="311" r:id="rId7"/>
    <p:sldId id="309" r:id="rId8"/>
    <p:sldId id="313" r:id="rId9"/>
    <p:sldId id="314" r:id="rId10"/>
    <p:sldId id="312" r:id="rId11"/>
    <p:sldId id="316" r:id="rId12"/>
    <p:sldId id="31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29-9-2017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989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971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541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51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60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909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457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325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29-9-2017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29-9-2017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is onze hulp en ons schild.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om Hem is ons hart verblijd.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zijn heilige naam vertrouwen wij.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800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9DF6CCB-27E0-472E-BC08-CCD279018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85224"/>
            <a:ext cx="7704856" cy="628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2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439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is onze hulp en ons schild.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650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D8EB979-AFFC-4309-AA63-80E91F7CF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84807"/>
            <a:ext cx="4464496" cy="668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6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is onze hulp en ons schild.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279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is onze hulp en ons schild.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om Hem is ons hart verblijd.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490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257F970-1575-45F6-BBC5-D89EB553D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4958"/>
            <a:ext cx="6552727" cy="682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7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verwachten vol verlangen de Heer.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is onze hulp en ons schild.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om Hem is ons hart verblijd.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614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204</Words>
  <Application>Microsoft Office PowerPoint</Application>
  <PresentationFormat>Diavoorstelling (4:3)</PresentationFormat>
  <Paragraphs>147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54</cp:revision>
  <dcterms:created xsi:type="dcterms:W3CDTF">2011-01-12T19:49:53Z</dcterms:created>
  <dcterms:modified xsi:type="dcterms:W3CDTF">2017-09-29T10:02:13Z</dcterms:modified>
</cp:coreProperties>
</file>