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6"/>
  </p:notesMasterIdLst>
  <p:sldIdLst>
    <p:sldId id="307" r:id="rId4"/>
    <p:sldId id="308" r:id="rId5"/>
    <p:sldId id="309" r:id="rId6"/>
    <p:sldId id="310" r:id="rId7"/>
    <p:sldId id="311" r:id="rId8"/>
    <p:sldId id="313" r:id="rId9"/>
    <p:sldId id="319" r:id="rId10"/>
    <p:sldId id="314" r:id="rId11"/>
    <p:sldId id="312" r:id="rId12"/>
    <p:sldId id="316" r:id="rId13"/>
    <p:sldId id="317" r:id="rId14"/>
    <p:sldId id="318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6/11/relationships/changesInfo" Target="changesInfos/changesInfo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. IJbema" userId="a7e136abeee5cd69" providerId="LiveId" clId="{013248CA-665B-4B83-B7D1-783B3C7BFE33}"/>
    <pc:docChg chg="custSel addSld delSld modSld sldOrd">
      <pc:chgData name="R. IJbema" userId="a7e136abeee5cd69" providerId="LiveId" clId="{013248CA-665B-4B83-B7D1-783B3C7BFE33}" dt="2017-09-01T09:22:56.423" v="175" actId="20577"/>
      <pc:docMkLst>
        <pc:docMk/>
      </pc:docMkLst>
      <pc:sldChg chg="addSp delSp modSp modNotesTx">
        <pc:chgData name="R. IJbema" userId="a7e136abeee5cd69" providerId="LiveId" clId="{013248CA-665B-4B83-B7D1-783B3C7BFE33}" dt="2017-09-01T09:08:51.061" v="48" actId="20577"/>
        <pc:sldMkLst>
          <pc:docMk/>
          <pc:sldMk cId="1563794859" sldId="307"/>
        </pc:sldMkLst>
        <pc:picChg chg="add del">
          <ac:chgData name="R. IJbema" userId="a7e136abeee5cd69" providerId="LiveId" clId="{013248CA-665B-4B83-B7D1-783B3C7BFE33}" dt="2017-09-01T09:03:18.888" v="2"/>
          <ac:picMkLst>
            <pc:docMk/>
            <pc:sldMk cId="1563794859" sldId="307"/>
            <ac:picMk id="4" creationId="{8D416554-BF04-498A-B794-A07152DFCCAA}"/>
          </ac:picMkLst>
        </pc:picChg>
        <pc:picChg chg="add mod">
          <ac:chgData name="R. IJbema" userId="a7e136abeee5cd69" providerId="LiveId" clId="{013248CA-665B-4B83-B7D1-783B3C7BFE33}" dt="2017-09-01T09:05:36.841" v="9" actId="14100"/>
          <ac:picMkLst>
            <pc:docMk/>
            <pc:sldMk cId="1563794859" sldId="307"/>
            <ac:picMk id="5" creationId="{60C47E23-1521-4CE0-AA8F-16FDE2A04259}"/>
          </ac:picMkLst>
        </pc:picChg>
      </pc:sldChg>
      <pc:sldChg chg="modSp add modNotesTx">
        <pc:chgData name="R. IJbema" userId="a7e136abeee5cd69" providerId="LiveId" clId="{013248CA-665B-4B83-B7D1-783B3C7BFE33}" dt="2017-09-01T09:08:47.501" v="46" actId="20577"/>
        <pc:sldMkLst>
          <pc:docMk/>
          <pc:sldMk cId="1795463396" sldId="308"/>
        </pc:sldMkLst>
        <pc:spChg chg="mod">
          <ac:chgData name="R. IJbema" userId="a7e136abeee5cd69" providerId="LiveId" clId="{013248CA-665B-4B83-B7D1-783B3C7BFE33}" dt="2017-09-01T09:08:01.283" v="40" actId="20577"/>
          <ac:spMkLst>
            <pc:docMk/>
            <pc:sldMk cId="1795463396" sldId="308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013248CA-665B-4B83-B7D1-783B3C7BFE33}" dt="2017-09-01T09:09:21.117" v="58" actId="313"/>
        <pc:sldMkLst>
          <pc:docMk/>
          <pc:sldMk cId="122087628" sldId="309"/>
        </pc:sldMkLst>
        <pc:spChg chg="mod">
          <ac:chgData name="R. IJbema" userId="a7e136abeee5cd69" providerId="LiveId" clId="{013248CA-665B-4B83-B7D1-783B3C7BFE33}" dt="2017-09-01T09:09:21.117" v="58" actId="313"/>
          <ac:spMkLst>
            <pc:docMk/>
            <pc:sldMk cId="122087628" sldId="309"/>
            <ac:spMk id="3" creationId="{00000000-0000-0000-0000-000000000000}"/>
          </ac:spMkLst>
        </pc:spChg>
      </pc:sldChg>
      <pc:sldChg chg="modSp add ord modNotesTx">
        <pc:chgData name="R. IJbema" userId="a7e136abeee5cd69" providerId="LiveId" clId="{013248CA-665B-4B83-B7D1-783B3C7BFE33}" dt="2017-09-01T09:09:46.864" v="75" actId="20577"/>
        <pc:sldMkLst>
          <pc:docMk/>
          <pc:sldMk cId="3709807537" sldId="310"/>
        </pc:sldMkLst>
        <pc:spChg chg="mod">
          <ac:chgData name="R. IJbema" userId="a7e136abeee5cd69" providerId="LiveId" clId="{013248CA-665B-4B83-B7D1-783B3C7BFE33}" dt="2017-09-01T09:09:46.864" v="75" actId="20577"/>
          <ac:spMkLst>
            <pc:docMk/>
            <pc:sldMk cId="3709807537" sldId="310"/>
            <ac:spMk id="3" creationId="{00000000-0000-0000-0000-000000000000}"/>
          </ac:spMkLst>
        </pc:spChg>
      </pc:sldChg>
      <pc:sldChg chg="modSp add ord modNotesTx">
        <pc:chgData name="R. IJbema" userId="a7e136abeee5cd69" providerId="LiveId" clId="{013248CA-665B-4B83-B7D1-783B3C7BFE33}" dt="2017-09-01T09:11:38.200" v="80"/>
        <pc:sldMkLst>
          <pc:docMk/>
          <pc:sldMk cId="1583942006" sldId="311"/>
        </pc:sldMkLst>
        <pc:spChg chg="mod">
          <ac:chgData name="R. IJbema" userId="a7e136abeee5cd69" providerId="LiveId" clId="{013248CA-665B-4B83-B7D1-783B3C7BFE33}" dt="2017-09-01T09:11:38.200" v="80"/>
          <ac:spMkLst>
            <pc:docMk/>
            <pc:sldMk cId="1583942006" sldId="311"/>
            <ac:spMk id="3" creationId="{00000000-0000-0000-0000-000000000000}"/>
          </ac:spMkLst>
        </pc:spChg>
      </pc:sldChg>
      <pc:sldChg chg="addSp modSp add modNotesTx">
        <pc:chgData name="R. IJbema" userId="a7e136abeee5cd69" providerId="LiveId" clId="{013248CA-665B-4B83-B7D1-783B3C7BFE33}" dt="2017-09-01T09:22:08.041" v="166" actId="20577"/>
        <pc:sldMkLst>
          <pc:docMk/>
          <pc:sldMk cId="2039387142" sldId="312"/>
        </pc:sldMkLst>
        <pc:picChg chg="add mod">
          <ac:chgData name="R. IJbema" userId="a7e136abeee5cd69" providerId="LiveId" clId="{013248CA-665B-4B83-B7D1-783B3C7BFE33}" dt="2017-09-01T09:16:57.213" v="116" actId="1076"/>
          <ac:picMkLst>
            <pc:docMk/>
            <pc:sldMk cId="2039387142" sldId="312"/>
            <ac:picMk id="4" creationId="{6AC3F908-02D0-43C9-A32B-9ED5B12949C4}"/>
          </ac:picMkLst>
        </pc:picChg>
      </pc:sldChg>
      <pc:sldChg chg="add ord modNotesTx">
        <pc:chgData name="R. IJbema" userId="a7e136abeee5cd69" providerId="LiveId" clId="{013248CA-665B-4B83-B7D1-783B3C7BFE33}" dt="2017-09-01T09:12:14.580" v="84" actId="20577"/>
        <pc:sldMkLst>
          <pc:docMk/>
          <pc:sldMk cId="1571485159" sldId="313"/>
        </pc:sldMkLst>
      </pc:sldChg>
      <pc:sldChg chg="modSp add modNotesTx">
        <pc:chgData name="R. IJbema" userId="a7e136abeee5cd69" providerId="LiveId" clId="{013248CA-665B-4B83-B7D1-783B3C7BFE33}" dt="2017-09-01T09:22:17.074" v="169" actId="20577"/>
        <pc:sldMkLst>
          <pc:docMk/>
          <pc:sldMk cId="240684846" sldId="314"/>
        </pc:sldMkLst>
        <pc:spChg chg="mod">
          <ac:chgData name="R. IJbema" userId="a7e136abeee5cd69" providerId="LiveId" clId="{013248CA-665B-4B83-B7D1-783B3C7BFE33}" dt="2017-09-01T09:13:18.919" v="105" actId="20577"/>
          <ac:spMkLst>
            <pc:docMk/>
            <pc:sldMk cId="240684846" sldId="314"/>
            <ac:spMk id="3" creationId="{00000000-0000-0000-0000-000000000000}"/>
          </ac:spMkLst>
        </pc:spChg>
      </pc:sldChg>
      <pc:sldChg chg="add del">
        <pc:chgData name="R. IJbema" userId="a7e136abeee5cd69" providerId="LiveId" clId="{013248CA-665B-4B83-B7D1-783B3C7BFE33}" dt="2017-09-01T09:19:45.433" v="147" actId="2696"/>
        <pc:sldMkLst>
          <pc:docMk/>
          <pc:sldMk cId="1917614902" sldId="315"/>
        </pc:sldMkLst>
      </pc:sldChg>
      <pc:sldChg chg="add ord modNotesTx">
        <pc:chgData name="R. IJbema" userId="a7e136abeee5cd69" providerId="LiveId" clId="{013248CA-665B-4B83-B7D1-783B3C7BFE33}" dt="2017-09-01T09:22:25.571" v="172" actId="20577"/>
        <pc:sldMkLst>
          <pc:docMk/>
          <pc:sldMk cId="3817209595" sldId="316"/>
        </pc:sldMkLst>
      </pc:sldChg>
      <pc:sldChg chg="modSp add modNotesTx">
        <pc:chgData name="R. IJbema" userId="a7e136abeee5cd69" providerId="LiveId" clId="{013248CA-665B-4B83-B7D1-783B3C7BFE33}" dt="2017-09-01T09:22:29.504" v="173" actId="20577"/>
        <pc:sldMkLst>
          <pc:docMk/>
          <pc:sldMk cId="1933450549" sldId="317"/>
        </pc:sldMkLst>
        <pc:spChg chg="mod">
          <ac:chgData name="R. IJbema" userId="a7e136abeee5cd69" providerId="LiveId" clId="{013248CA-665B-4B83-B7D1-783B3C7BFE33}" dt="2017-09-01T09:18:59.330" v="142" actId="20577"/>
          <ac:spMkLst>
            <pc:docMk/>
            <pc:sldMk cId="1933450549" sldId="317"/>
            <ac:spMk id="3" creationId="{00000000-0000-0000-0000-000000000000}"/>
          </ac:spMkLst>
        </pc:spChg>
      </pc:sldChg>
      <pc:sldChg chg="add ord modNotesTx">
        <pc:chgData name="R. IJbema" userId="a7e136abeee5cd69" providerId="LiveId" clId="{013248CA-665B-4B83-B7D1-783B3C7BFE33}" dt="2017-09-01T09:22:56.423" v="175" actId="20577"/>
        <pc:sldMkLst>
          <pc:docMk/>
          <pc:sldMk cId="2250542244" sldId="318"/>
        </pc:sldMkLst>
      </pc:sldChg>
      <pc:sldChg chg="modSp add ord modNotesTx">
        <pc:chgData name="R. IJbema" userId="a7e136abeee5cd69" providerId="LiveId" clId="{013248CA-665B-4B83-B7D1-783B3C7BFE33}" dt="2017-09-01T09:21:06.341" v="153"/>
        <pc:sldMkLst>
          <pc:docMk/>
          <pc:sldMk cId="536703168" sldId="319"/>
        </pc:sldMkLst>
        <pc:spChg chg="mod">
          <ac:chgData name="R. IJbema" userId="a7e136abeee5cd69" providerId="LiveId" clId="{013248CA-665B-4B83-B7D1-783B3C7BFE33}" dt="2017-09-01T09:21:06.341" v="153"/>
          <ac:spMkLst>
            <pc:docMk/>
            <pc:sldMk cId="536703168" sldId="319"/>
            <ac:spMk id="3" creationId="{00000000-0000-0000-0000-000000000000}"/>
          </ac:spMkLst>
        </pc:spChg>
      </pc:sldChg>
      <pc:sldChg chg="add del">
        <pc:chgData name="R. IJbema" userId="a7e136abeee5cd69" providerId="LiveId" clId="{013248CA-665B-4B83-B7D1-783B3C7BFE33}" dt="2017-09-01T09:19:48.740" v="148" actId="2696"/>
        <pc:sldMkLst>
          <pc:docMk/>
          <pc:sldMk cId="2668098560" sldId="31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4-9-2017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673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00872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34695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9025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7182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5465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2739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9592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0338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9813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8779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5362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4-9-2017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794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Kijk omhoog!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De hemel is open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Focus op Jezus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Denk aan Golgotha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7209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Kijk omhoog!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De hemel is open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Focus op Jezus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Denk aan Golgotha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Wat zien ze aan jou?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3450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542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Kijk omhoog!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De hemel is open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5463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‘Laten we daarbij de blik gericht houden op Jezus, de grondlegger en voltooier van ons geloof.’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087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Kijk omhoog!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De hemel is open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Focus op Jezus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9807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‘Hij hield stand en naam plaats aan de rechterzijde van de troon van God.’ 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3942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Kijk omhoog!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De hemel is open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Focus op Jezus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1485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‘Denkend aan de vreugde die voor hem in het verschiet lag, liet hij zich niet afschrikken door de schande van het kruis.’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6703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Kijk omhoog!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De hemel is open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Focus op Jezus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Denk aan Golgotha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684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735" y="38686"/>
            <a:ext cx="6344529" cy="6780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387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152</Words>
  <Application>Microsoft Office PowerPoint</Application>
  <PresentationFormat>Diavoorstelling (4:3)</PresentationFormat>
  <Paragraphs>167</Paragraphs>
  <Slides>12</Slides>
  <Notes>12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Guido</cp:lastModifiedBy>
  <cp:revision>58</cp:revision>
  <dcterms:created xsi:type="dcterms:W3CDTF">2011-01-12T19:49:53Z</dcterms:created>
  <dcterms:modified xsi:type="dcterms:W3CDTF">2017-09-04T16:11:33Z</dcterms:modified>
</cp:coreProperties>
</file>