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6"/>
  </p:notesMasterIdLst>
  <p:sldIdLst>
    <p:sldId id="307" r:id="rId4"/>
    <p:sldId id="308" r:id="rId5"/>
    <p:sldId id="310" r:id="rId6"/>
    <p:sldId id="309" r:id="rId7"/>
    <p:sldId id="312" r:id="rId8"/>
    <p:sldId id="313" r:id="rId9"/>
    <p:sldId id="311" r:id="rId10"/>
    <p:sldId id="315" r:id="rId11"/>
    <p:sldId id="316" r:id="rId12"/>
    <p:sldId id="317" r:id="rId13"/>
    <p:sldId id="318" r:id="rId14"/>
    <p:sldId id="31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15-7-2017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5898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23506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1985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6145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0913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6093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628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2142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5150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1213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9806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15-7-2017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15-7-2017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15-7-2017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15-7-2017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15-7-2017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15-7-2017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15-7-2017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15-7-2017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15-7-2017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15-7-2017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15-7-2017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15-7-2017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79B5E6A-3480-4FE9-BF9F-97279B876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" y="620688"/>
            <a:ext cx="8656320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‘Geef geen aanstoot aan de Joden, aan andere volken of aan Gods gemeente.’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 Korintiërs 10: 32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5523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‘Dus volg mij na, zoals ik Christus navolg.’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 Korintiërs 11: 1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1997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79B5E6A-3480-4FE9-BF9F-97279B876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" y="620688"/>
            <a:ext cx="8656320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01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…doe alles wat je doet met hart en ziel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556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…doe alles wat je doet met hart en ziel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…doe alles wat je doet tot eer van God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499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‘Dus of u nu eet of drinkt of iets anders doet, doe alles ter ere van God.’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 Korintiërs 10: 31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6748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‘Dus of u nu eet of drinkt of iets anders doet, doe alles ter ere van God.’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 Korintiërs 10: 31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‘Heb de Heer, je God, lief met heel je hart en met heel je ziel en met heel je verstand.’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8374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79B5E6A-3480-4FE9-BF9F-97279B876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" y="620688"/>
            <a:ext cx="8656320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956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‘Heb je naaste lief als jezelf.’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4678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‘Heb je naaste lief als jezelf.’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‘Ik wil iedereen ter wille zijn, in welk opzicht dan ook; ik zoek niet mijn eigen voordeel, maar dat van alle anderen, opdat ze worden gered.’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 Korintiërs 10: 33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3488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79B5E6A-3480-4FE9-BF9F-97279B876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" y="620688"/>
            <a:ext cx="8656320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761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289</Words>
  <Application>Microsoft Office PowerPoint</Application>
  <PresentationFormat>Diavoorstelling (4:3)</PresentationFormat>
  <Paragraphs>163</Paragraphs>
  <Slides>12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54</cp:revision>
  <dcterms:created xsi:type="dcterms:W3CDTF">2011-01-12T19:49:53Z</dcterms:created>
  <dcterms:modified xsi:type="dcterms:W3CDTF">2017-07-15T07:08:54Z</dcterms:modified>
</cp:coreProperties>
</file>