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307" r:id="rId4"/>
    <p:sldId id="308" r:id="rId5"/>
    <p:sldId id="309" r:id="rId6"/>
    <p:sldId id="311" r:id="rId7"/>
    <p:sldId id="310" r:id="rId8"/>
    <p:sldId id="312" r:id="rId9"/>
    <p:sldId id="313" r:id="rId10"/>
    <p:sldId id="315" r:id="rId11"/>
    <p:sldId id="314" r:id="rId12"/>
    <p:sldId id="317" r:id="rId13"/>
    <p:sldId id="316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85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64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8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1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20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95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15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799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32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71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05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10-7-2017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0"/>
            <a:ext cx="4291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" y="73324"/>
            <a:ext cx="7763774" cy="6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Gul is uw hand geopend, u vervult het verlangen van alles wat leeft.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vervult het verlangen van wie hem eren, hij hoort hun klacht en komt te hulp.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Psalm 145: 16, 19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94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911772"/>
            <a:ext cx="8933793" cy="50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" y="357187"/>
            <a:ext cx="9101138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Genadig en liefdevol is de Heer, hij blijft geduldig en groot is zijn trouw. Goed is de Heer voor alles en allen, hij ontfermt zich over heel zijn schepping.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145: 8-9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19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" y="357187"/>
            <a:ext cx="9101138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Laat geslacht na geslacht van uw schepping verhalen, uw machtige daden verkondigen.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 zij spreken over de glorie van uw majesteit, ook ik wil uw wonderen bekendmaken.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 zij getuigen van uw geduchte daden, ook ik wil van uw grootheid vertellen.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145: 4-6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82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" y="73324"/>
            <a:ext cx="7763774" cy="6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steun is de Heer voor wie is gevallen, wie gebukt gaat richt hij op. Allen zien hoopvol naar u uit, u geeft voedsel, op de juiste tijd.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Gul is uw hand geopend, u vervult het verlangen van alles wat leeft.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Psalm 145: 14-16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80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" y="73324"/>
            <a:ext cx="7763774" cy="6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5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86BF700-4DE5-4429-9AFD-E403A83C7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3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283</Words>
  <Application>Microsoft Office PowerPoint</Application>
  <PresentationFormat>Diavoorstelling (4:3)</PresentationFormat>
  <Paragraphs>174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55</cp:revision>
  <dcterms:created xsi:type="dcterms:W3CDTF">2011-01-12T19:49:53Z</dcterms:created>
  <dcterms:modified xsi:type="dcterms:W3CDTF">2017-07-10T16:34:47Z</dcterms:modified>
</cp:coreProperties>
</file>