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1"/>
  </p:notesMasterIdLst>
  <p:sldIdLst>
    <p:sldId id="307" r:id="rId4"/>
    <p:sldId id="308" r:id="rId5"/>
    <p:sldId id="310" r:id="rId6"/>
    <p:sldId id="311" r:id="rId7"/>
    <p:sldId id="309" r:id="rId8"/>
    <p:sldId id="312" r:id="rId9"/>
    <p:sldId id="313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48" autoAdjust="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1-7-2017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673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83262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80278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67544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16752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875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79373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79631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4274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9947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2129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5773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480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1609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7248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1823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3303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1-7-2017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1-7-2017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1-7-2017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1-7-2017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1-7-2017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1-7-2017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1-7-2017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geven we kinderen mee?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3794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Kinderen, we moeten niet liefhebben met de mond, met woorden, maar waarachtig, met daden.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 weten we dat we voortkomen uit de waarheid en kunnen we met een gerust hart voor God staan.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Johannes 3: 18-19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4351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geven we kinderen mee?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Geloof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Hoop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bestaat – daar hoef je niet bang voor te zijn	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888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geven we kinderen mee?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Geloof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Hoop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Liefde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066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Kinderen, we moeten niet liefhebben met de mond, met woorden, maar waarachtig, met daden.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Johannes 3: 18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3146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geven we kinderen mee?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Geloof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Hoop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Liefde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Liefde is – een opdracht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6112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Dit is zijn gebod: dat we geloven in de naam van zijn Zoon Jezus Christus en elkaar liefhebben, zoals hij ons heeft opgedragen.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Johannes 3: 23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377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geven we kinderen mee?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Geloof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Hoop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Liefde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Liefde is – een opdracht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Liefde is – iets wat je doet v/door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9902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Dit is zijn gebod: dat we geloven in de naam van zijn Zoon Jezus Christus en elkaar liefhebben, zoals hij ons heeft opgedragen.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Johannes 3: 23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5300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er was vanaf het begin, wat wij gehoord hebben, wat wij met eigen ogen gezien en aanschouwd hebben, wat onze handen hebben aangeraakt, dat verkondigen wij: het Woord dat leven is.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 Johannes 1: 1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0391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leven is verschenen, wij hebben het gezien en getuigen ervan, we verkondigen u het eeuwige leven dat bij de Vader was en aan ons verschenen is.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Johannes 1: 2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0033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wij gezien en gehoord hebben, verkondigen we ook aan u, opdat ook u met ons verbonden bent.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verbonden zijn met ons is verbonden zijn met de Vader en met zijn Zoon Jezus Christus.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 schrijven u deze brief om onze vreugde volkomen te maken. 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Johannes 1: 3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664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geven we kinderen mee?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Geloof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Hoop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Liefde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3464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Dit is zijn gebod: dat we geloven in de naam van zijn Zoon Jezus Christus en elkaar liefhebben, zoals hij ons heeft opgedragen.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Johannes 3: 23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0832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geven we kinderen mee?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Geloof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houdt bijzonder veel van jou – is dat oké?	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786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geven we kinderen mee?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Geloof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Hoop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241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Geliefde broeders en zusters, als ons hart ons niet aanklaagt,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kunnen we ons vol vertrouwen tot God wenden en ontvangen we van hem wat we maar vragen,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omdat we ons aan zijn geboden houden en doen wat hij wil.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Johannes 3: 21-22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9448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504</Words>
  <Application>Microsoft Office PowerPoint</Application>
  <PresentationFormat>Diavoorstelling (4:3)</PresentationFormat>
  <Paragraphs>260</Paragraphs>
  <Slides>17</Slides>
  <Notes>17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17</vt:i4>
      </vt:variant>
    </vt:vector>
  </HeadingPairs>
  <TitlesOfParts>
    <vt:vector size="23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55</cp:revision>
  <dcterms:created xsi:type="dcterms:W3CDTF">2011-01-12T19:49:53Z</dcterms:created>
  <dcterms:modified xsi:type="dcterms:W3CDTF">2017-07-01T08:16:53Z</dcterms:modified>
</cp:coreProperties>
</file>