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7"/>
  </p:notesMasterIdLst>
  <p:sldIdLst>
    <p:sldId id="309" r:id="rId4"/>
    <p:sldId id="308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07" r:id="rId21"/>
    <p:sldId id="310" r:id="rId22"/>
    <p:sldId id="327" r:id="rId23"/>
    <p:sldId id="328" r:id="rId24"/>
    <p:sldId id="326" r:id="rId25"/>
    <p:sldId id="330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20-6-2017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419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286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11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7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678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13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070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14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9788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15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340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16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063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917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566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027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666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21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396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467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3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45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26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34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18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31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8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95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9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97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20-6-2017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20-6-2017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633248"/>
            <a:ext cx="8387255" cy="55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7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5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iedereen u kennen als vriendelijke mensen. De Heer is nabij.’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-gemeenschap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23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6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‘Wees over niets bezorgd, maar vraag God wat u nodig hebt en dank hem in al uw gebeden.’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37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6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‘Wees over niets bezorgd, maar vraag God wat u nodig hebt en dank hem in al uw gebeden.’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-gebed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62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6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‘Dan zal de vrede van God, die alle verstand te boven gaat, uw hart en gedachten in Jezus Christus bewaren.’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29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6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‘Dan zal de vrede van God, die alle verstand te boven gaat, uw hart en gedachten in Jezus Christus bewaren.’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-Avondmaal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4659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4, 7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</a:t>
            </a:r>
            <a:r>
              <a:rPr lang="nl-NL" sz="16000" i="1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de Heer </a:t>
            </a: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uw vreugde blijven.’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‘Dan zal de vrede van God uw hart en gedachten </a:t>
            </a:r>
            <a:r>
              <a:rPr lang="nl-NL" sz="16000" i="1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in Jezus Christus </a:t>
            </a: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bewaren.’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037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4, 7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</a:t>
            </a:r>
            <a:r>
              <a:rPr lang="nl-NL" sz="16000" i="1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de Heer </a:t>
            </a: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uw vreugde blijven.’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-christelijk feestvieren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‘Dan zal de vrede van God uw hart en gedachten </a:t>
            </a:r>
            <a:r>
              <a:rPr lang="nl-NL" sz="16000" i="1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in Jezus Christus </a:t>
            </a: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bewaren.’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-christelijk uitrusten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38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5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iedereen u kennen als vriendelijke mensen. De Heer is nabij.’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655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79645236-D1E3-4F0E-A7A7-C7A6A137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846138"/>
            <a:ext cx="5212533" cy="525825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21600" dirty="0">
              <a:solidFill>
                <a:prstClr val="white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21600" dirty="0">
              <a:solidFill>
                <a:prstClr val="white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21600" dirty="0">
                <a:solidFill>
                  <a:prstClr val="white"/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Mensen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21600" dirty="0">
              <a:solidFill>
                <a:prstClr val="white"/>
              </a:solidFill>
              <a:latin typeface="+mj-lt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21600" dirty="0">
                <a:solidFill>
                  <a:prstClr val="white"/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Kringen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21600" dirty="0">
              <a:solidFill>
                <a:prstClr val="white"/>
              </a:solidFill>
              <a:latin typeface="+mj-lt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21600" b="1" i="1" dirty="0">
                <a:solidFill>
                  <a:prstClr val="white"/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‘Oosterpark’</a:t>
            </a:r>
            <a:r>
              <a:rPr lang="nl-NL" sz="21600" b="1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21600" dirty="0">
                <a:solidFill>
                  <a:prstClr val="white"/>
                </a:solidFill>
                <a:latin typeface="+mj-lt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0DE4447-EBC6-43C7-BF42-E9BD4986C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16632"/>
            <a:ext cx="8820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ideale kerkdienst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-onderricht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-gemeenschap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-avondmaal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-gebed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634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gewone mensen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die gewone dingen doen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met de intentie van het evangelie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0DE4447-EBC6-43C7-BF42-E9BD4986C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16632"/>
            <a:ext cx="88201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59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5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iedereen u kennen als vriendelijke mensen. De Heer is nabij.’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Total Christian/helemaal christen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2215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687"/>
            <a:ext cx="9144000" cy="57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5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5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iedereen u kennen als vriendelijke mensen. De Heer is nabij.’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332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ideale kerkdienst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-onderricht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-gemeenschap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-avondmaal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-gebed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ideale zondag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-feestvieren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-uitrusten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467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ideale kerkdienst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-onderricht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-gemeenschap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-gebed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	-avondmaal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ideale zondag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-feestvieren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-uitrusten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61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4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de Heer uw vreugde blijven; ik zeg u nogmaals: wees altijd verheugd.’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923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4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de Heer uw vreugde blijven; ik zeg u nogmaals: wees altijd verheugd.’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-feestvieren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037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4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de Heer uw vreugde blijven; ik zeg u nogmaals: wees altijd verheugd.’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-feestvieren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-onderricht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30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4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de Heer uw vreugde blijven; ik zeg u nogmaals: wees altijd verheugd.’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-feestvieren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	-onderricht: blijde boodschap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36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Filippenzen 4: 5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nl-NL" sz="16000" dirty="0">
              <a:solidFill>
                <a:prstClr val="white"/>
              </a:solidFill>
              <a:latin typeface="Calibri" panose="020F0502020204030204" pitchFamily="34" charset="0"/>
              <a:ea typeface="Verdana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6000" dirty="0">
                <a:solidFill>
                  <a:prstClr val="white"/>
                </a:solidFill>
                <a:latin typeface="Calibri" panose="020F0502020204030204" pitchFamily="34" charset="0"/>
                <a:ea typeface="Verdana" pitchFamily="34" charset="0"/>
                <a:cs typeface="Calibri" panose="020F0502020204030204" pitchFamily="34" charset="0"/>
              </a:rPr>
              <a:t>‘Laat iedereen u kennen als vriendelijke mensen. De Heer is nabij.’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16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459</Words>
  <Application>Microsoft Office PowerPoint</Application>
  <PresentationFormat>Diavoorstelling (4:3)</PresentationFormat>
  <Paragraphs>381</Paragraphs>
  <Slides>23</Slides>
  <Notes>23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Guido</cp:lastModifiedBy>
  <cp:revision>62</cp:revision>
  <dcterms:created xsi:type="dcterms:W3CDTF">2011-01-12T19:49:53Z</dcterms:created>
  <dcterms:modified xsi:type="dcterms:W3CDTF">2017-06-20T17:37:21Z</dcterms:modified>
</cp:coreProperties>
</file>