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sldIdLst>
    <p:sldId id="307" r:id="rId4"/>
    <p:sldId id="308" r:id="rId5"/>
    <p:sldId id="309" r:id="rId6"/>
    <p:sldId id="311" r:id="rId7"/>
    <p:sldId id="313" r:id="rId8"/>
    <p:sldId id="312" r:id="rId9"/>
    <p:sldId id="316" r:id="rId10"/>
    <p:sldId id="317" r:id="rId11"/>
    <p:sldId id="31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13-6-2017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02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41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20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5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349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184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03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18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13-6-2017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13-6-2017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9645236-D1E3-4F0E-A7A7-C7A6A137B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846138"/>
            <a:ext cx="5212533" cy="525825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21600" dirty="0">
              <a:solidFill>
                <a:prstClr val="white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21600" dirty="0">
              <a:solidFill>
                <a:prstClr val="white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21600" dirty="0">
                <a:solidFill>
                  <a:prstClr val="white"/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Mensen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21600" dirty="0">
              <a:solidFill>
                <a:prstClr val="white"/>
              </a:solidFill>
              <a:latin typeface="+mj-lt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21600" i="1" dirty="0">
                <a:solidFill>
                  <a:prstClr val="white"/>
                </a:solidFill>
                <a:effectLst>
                  <a:reflection stA="50000" endPos="55000" dir="5400000" sy="-100000" algn="bl" rotWithShape="0"/>
                </a:effectLst>
                <a:latin typeface="+mj-lt"/>
                <a:ea typeface="Verdana" pitchFamily="34" charset="0"/>
                <a:cs typeface="Calibri" panose="020F0502020204030204" pitchFamily="34" charset="0"/>
              </a:rPr>
              <a:t>Kringen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21600" dirty="0">
              <a:solidFill>
                <a:prstClr val="white"/>
              </a:solidFill>
              <a:latin typeface="+mj-lt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21600" dirty="0">
                <a:solidFill>
                  <a:prstClr val="white"/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‘Oosterpark’</a:t>
            </a:r>
            <a:r>
              <a:rPr lang="nl-NL" sz="21600" dirty="0">
                <a:solidFill>
                  <a:prstClr val="white"/>
                </a:solidFill>
                <a:latin typeface="+mj-lt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21600" dirty="0">
                <a:solidFill>
                  <a:prstClr val="white"/>
                </a:solidFill>
                <a:latin typeface="+mj-lt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Efeziërs 4: 16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6000" dirty="0">
              <a:solidFill>
                <a:prstClr val="white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Hoe merk jij dat de liefde van God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in jouw leven aan het werk is?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863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216"/>
            <a:ext cx="9144000" cy="41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7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3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Efeziërs 4: 16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6000" dirty="0">
              <a:solidFill>
                <a:prstClr val="white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‘Vanuit dat hoofd, Christus, krijgt het lichaam samenhang, en wordt het ondersteund en bijeengehouden door alle gewrichtsbanden.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Ieder deel draagt naar vermogen bij tot de groei van het lichaam, dat zo zichzelf opbouwt door de liefde.’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20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722" y="0"/>
            <a:ext cx="4544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5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Efeziërs 4: 16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6000" dirty="0">
              <a:solidFill>
                <a:prstClr val="white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Revolutie binnen de kring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64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Efeziërs 4: 16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6000" dirty="0">
              <a:solidFill>
                <a:prstClr val="white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Gods liefde aan het werk in de kring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355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Efeziërs 4: 16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6000" dirty="0">
              <a:solidFill>
                <a:prstClr val="white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‘Vanuit dat hoofd, Christus, krijgt het lichaam samenhang, en wordt het ondersteund en bijeengehouden door alle gewrichtsbanden.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0" dirty="0">
                <a:solidFill>
                  <a:prstClr val="white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Ieder deel draagt naar vermogen bij tot de groei van het lichaam, dat zo zichzelf opbouwt door de liefde.’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919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217</Words>
  <Application>Microsoft Office PowerPoint</Application>
  <PresentationFormat>Diavoorstelling (4:3)</PresentationFormat>
  <Paragraphs>142</Paragraphs>
  <Slides>9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Guido</cp:lastModifiedBy>
  <cp:revision>58</cp:revision>
  <dcterms:created xsi:type="dcterms:W3CDTF">2011-01-12T19:49:53Z</dcterms:created>
  <dcterms:modified xsi:type="dcterms:W3CDTF">2017-06-13T17:25:37Z</dcterms:modified>
</cp:coreProperties>
</file>