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5"/>
  </p:notesMasterIdLst>
  <p:sldIdLst>
    <p:sldId id="307" r:id="rId4"/>
    <p:sldId id="310" r:id="rId5"/>
    <p:sldId id="311" r:id="rId6"/>
    <p:sldId id="312" r:id="rId7"/>
    <p:sldId id="313" r:id="rId8"/>
    <p:sldId id="316" r:id="rId9"/>
    <p:sldId id="319" r:id="rId10"/>
    <p:sldId id="317" r:id="rId11"/>
    <p:sldId id="318" r:id="rId12"/>
    <p:sldId id="321" r:id="rId13"/>
    <p:sldId id="32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728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57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611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50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03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80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723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332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18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47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52" y="0"/>
            <a:ext cx="8600496" cy="6858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98" y="-13447"/>
            <a:ext cx="8600496" cy="6858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946" y="648414"/>
            <a:ext cx="6400800" cy="510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0" y="875714"/>
            <a:ext cx="3429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9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942204"/>
            <a:ext cx="84582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9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7" y="620688"/>
            <a:ext cx="70580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3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95500"/>
            <a:ext cx="82867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2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5" y="1052736"/>
            <a:ext cx="39052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4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0" y="875714"/>
            <a:ext cx="3429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6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525" y="274638"/>
            <a:ext cx="302895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9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0" y="875714"/>
            <a:ext cx="3429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4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785812"/>
            <a:ext cx="85153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9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2" y="1307306"/>
            <a:ext cx="7572375" cy="378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1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99</Words>
  <Application>Microsoft Office PowerPoint</Application>
  <PresentationFormat>Diavoorstelling (4:3)</PresentationFormat>
  <Paragraphs>154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56</cp:revision>
  <dcterms:created xsi:type="dcterms:W3CDTF">2011-01-12T19:49:53Z</dcterms:created>
  <dcterms:modified xsi:type="dcterms:W3CDTF">2017-06-02T09:26:03Z</dcterms:modified>
</cp:coreProperties>
</file>