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4"/>
  </p:notesMasterIdLst>
  <p:sldIdLst>
    <p:sldId id="307" r:id="rId4"/>
    <p:sldId id="308" r:id="rId5"/>
    <p:sldId id="309" r:id="rId6"/>
    <p:sldId id="311" r:id="rId7"/>
    <p:sldId id="310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12" r:id="rId18"/>
    <p:sldId id="323" r:id="rId19"/>
    <p:sldId id="324" r:id="rId20"/>
    <p:sldId id="325" r:id="rId21"/>
    <p:sldId id="326" r:id="rId22"/>
    <p:sldId id="327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25-5-2017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67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758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392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1654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315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159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122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957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1953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783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19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09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050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160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475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168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640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456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5449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351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9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015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25-5-2017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25-5-2017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25-5-2017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25-5-2017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25-5-2017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25-5-2017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25-5-2017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25-5-2017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25-5-2017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25-5-2017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25-5-2017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25-5-2017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533400"/>
            <a:ext cx="533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9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oud bij Daniël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1. ‘mens’  &gt; Genesis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	2. vertegenwoordigt het hele volk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3. wolk &gt; tabernakel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nieuw bij Daniël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1. een mens vlakbij God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9511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oud bij Daniël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1. ‘mens’  &gt; Genesis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	2. vertegenwoordigt het hele volk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3. wolk &gt; tabernakel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nieuw bij Daniël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1. een mens vlakbij God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2. krijgt Gods eer en macht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0246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oud bij Daniël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1. ‘mens’  &gt; Genesis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	2. vertegenwoordigt het hele volk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3. wolk &gt; tabernakel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nieuw bij Daniël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1. een mens vlakbij God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2. krijgt Gods eer en macht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(op)nieuw bij Jezus: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126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oud bij Daniël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1. ‘mens’  &gt; Genesis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	2. vertegenwoordigt het hele volk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3. wolk &gt; tabernakel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nieuw bij Daniël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1. een mens vlakbij God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2. krijgt Gods eer en macht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(op)nieuw bij Jezus: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1. ‘de zoon van de mens’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8886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oud bij Daniël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1. ‘mens’  &gt; Genesis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	2. vertegenwoordigt het hele volk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3. wolk &gt; tabernakel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nieuw bij Daniël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1. een mens vlakbij God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2. krijgt Gods eer en macht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(op)nieuw bij Jezus: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1. ‘de zoon van de mens’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2. ‘verheven’: gekruisigd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0805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Hemelvaart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8994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Hemelvaart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God laat ons in de steek?</a:t>
            </a: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3647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Hemelvaart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strike="dblStrike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laat ons in de steek?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wij komen Thuis bij God</a:t>
            </a: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5160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533400"/>
            <a:ext cx="533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27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754063"/>
            <a:ext cx="714375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3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754063"/>
            <a:ext cx="714375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74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Hemelvaart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wij komen Thuis bij God</a:t>
            </a: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89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mijn nachtelijke visioenen zag ik dat er met de wolken van de hemel iemand kwam die eruitzag als een mens. Hij naderde de oude wijze en werd voor hem geleid.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075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 werden macht, eer en het koningschap verleend, en alle volken en naties, welke taal zij ook spraken, dienden hem.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Zijn heerschappij was een eeuwige heerschappij die nooit ten einde zou komen, zijn koningschap zou nooit te gronde gaan.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404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oud bij Daniël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1. ‘mens’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234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oud bij Daniël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1. ‘mens’  &gt; Genesis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552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oud bij Daniël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1. ‘mens’  &gt; Genesis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	2. vertegenwoordigt het hele volk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171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oud bij Daniël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1. ‘mens’  &gt; Genesis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	2. vertegenwoordigt het hele volk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3. wolk &gt; tabernakel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367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oud bij Daniël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1. ‘mens’  &gt; Genesis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	2. vertegenwoordigt het hele volk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3. wolk &gt; tabernakel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nieuw bij Daniël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7251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213</Words>
  <Application>Microsoft Office PowerPoint</Application>
  <PresentationFormat>Diavoorstelling (4:3)</PresentationFormat>
  <Paragraphs>301</Paragraphs>
  <Slides>20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56</cp:revision>
  <dcterms:created xsi:type="dcterms:W3CDTF">2011-01-12T19:49:53Z</dcterms:created>
  <dcterms:modified xsi:type="dcterms:W3CDTF">2017-05-25T06:22:08Z</dcterms:modified>
</cp:coreProperties>
</file>