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13-5-2017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7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33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1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55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26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972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85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772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8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veroordeeld/t?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‘oordeel niet’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zoeken naar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verantwoordelijk…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46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989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14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617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‘oordeel niet’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53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‘oordeel niet’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zoeken naar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65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‘oordeel niet’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zoeken naar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verantwoordelijk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32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Rechter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Hij </a:t>
            </a: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rol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‘oordeel niet’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zoeken naar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verantwoordelijk…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70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74</Words>
  <Application>Microsoft Office PowerPoint</Application>
  <PresentationFormat>Diavoorstelling (4:3)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53</cp:revision>
  <dcterms:created xsi:type="dcterms:W3CDTF">2011-01-12T19:49:53Z</dcterms:created>
  <dcterms:modified xsi:type="dcterms:W3CDTF">2017-05-13T09:43:20Z</dcterms:modified>
</cp:coreProperties>
</file>