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</p:sldMasterIdLst>
  <p:notesMasterIdLst>
    <p:notesMasterId r:id="rId18"/>
  </p:notesMasterIdLst>
  <p:sldIdLst>
    <p:sldId id="307" r:id="rId4"/>
    <p:sldId id="319" r:id="rId5"/>
    <p:sldId id="312" r:id="rId6"/>
    <p:sldId id="311" r:id="rId7"/>
    <p:sldId id="314" r:id="rId8"/>
    <p:sldId id="315" r:id="rId9"/>
    <p:sldId id="316" r:id="rId10"/>
    <p:sldId id="317" r:id="rId11"/>
    <p:sldId id="318" r:id="rId12"/>
    <p:sldId id="310" r:id="rId13"/>
    <p:sldId id="313" r:id="rId14"/>
    <p:sldId id="321" r:id="rId15"/>
    <p:sldId id="322" r:id="rId16"/>
    <p:sldId id="320" r:id="rId1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3" d="100"/>
          <a:sy n="113" d="100"/>
        </p:scale>
        <p:origin x="-954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C940A8-228E-42F9-A45A-78A4E415DAD6}" type="datetimeFigureOut">
              <a:rPr lang="nl-NL" smtClean="0"/>
              <a:t>15-5-2017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C1BC7C-CC16-49E6-B0D3-AF134E5F90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9474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1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06738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10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97946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11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89536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12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02488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13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27403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0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9821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2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4537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3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69199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4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32496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5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17145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6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07225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7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68425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8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77788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9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6585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15-5-2017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15-5-2017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15-5-2017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1D090-15EE-4434-A4FA-2F7059409DF1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15-5-2017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18A6B-2B8C-47DE-B8EA-0924C524A95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2541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B1B5A-3018-4764-A900-89B79CB705C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15-5-2017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2D783-BB8C-4A5E-846D-6126C103C3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2165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BBAE2-831B-4EA5-940C-A21D1C37BF8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15-5-2017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836E8-1049-480B-B9EA-FC12BBF393C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4242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88A08-8DB4-431B-836D-6BAF93DEF76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15-5-2017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6B95A-4CC6-4D0D-A2B1-C94CE7DE7C4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0430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E0806-4A5D-4C9A-AF09-11BC64A6F9A8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15-5-2017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03A52-E805-4410-A95F-A81C08808BD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5409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1ECD1-F7B1-463F-B819-9C007031CC94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15-5-2017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6123E-DD62-4CA7-9322-5FEC0D97148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1815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8DD8B-4E74-4343-ADDF-3612686D2C6B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15-5-2017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6C52F-A6CD-4925-BFFD-2A2414DF1C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266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A525A-7835-4D37-9575-6EE171C8684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15-5-2017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E3B14-D2BF-491B-8739-C2B3CDEFD7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303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15-5-2017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75171-292D-410F-AD00-36F2613A23E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15-5-2017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5FED5-84D4-4E7E-80EA-EB660F2FDEE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3867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2AF0D-DF86-408D-8B94-A02F654BFE43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15-5-2017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93141-8A23-4107-B108-C2AFD3D3888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7826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A4679-B3FA-4CEB-9BFC-A55D9F4D814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15-5-2017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2CDB9-74CF-45BF-9E14-67470C2F8EA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7583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1D090-15EE-4434-A4FA-2F7059409DF1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15-5-2017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18A6B-2B8C-47DE-B8EA-0924C524A95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7614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B1B5A-3018-4764-A900-89B79CB705C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15-5-2017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2D783-BB8C-4A5E-846D-6126C103C3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680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BBAE2-831B-4EA5-940C-A21D1C37BF8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15-5-2017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836E8-1049-480B-B9EA-FC12BBF393C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6360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88A08-8DB4-431B-836D-6BAF93DEF76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15-5-2017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6B95A-4CC6-4D0D-A2B1-C94CE7DE7C4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972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E0806-4A5D-4C9A-AF09-11BC64A6F9A8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15-5-2017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03A52-E805-4410-A95F-A81C08808BD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8328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1ECD1-F7B1-463F-B819-9C007031CC94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15-5-2017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6123E-DD62-4CA7-9322-5FEC0D97148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2699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8DD8B-4E74-4343-ADDF-3612686D2C6B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15-5-2017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6C52F-A6CD-4925-BFFD-2A2414DF1C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421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15-5-2017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A525A-7835-4D37-9575-6EE171C8684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15-5-2017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E3B14-D2BF-491B-8739-C2B3CDEFD7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42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75171-292D-410F-AD00-36F2613A23E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15-5-2017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5FED5-84D4-4E7E-80EA-EB660F2FDEE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9160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2AF0D-DF86-408D-8B94-A02F654BFE43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15-5-2017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93141-8A23-4107-B108-C2AFD3D3888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8804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A4679-B3FA-4CEB-9BFC-A55D9F4D814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15-5-2017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2CDB9-74CF-45BF-9E14-67470C2F8EA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93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15-5-2017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15-5-2017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15-5-2017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15-5-2017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15-5-2017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15-5-2017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034B4-A846-4ABF-B391-81F27B9CF94A}" type="datetimeFigureOut">
              <a:rPr lang="nl-NL" smtClean="0"/>
              <a:pPr/>
              <a:t>15-5-2017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  <a:endParaRPr lang="en-US"/>
          </a:p>
        </p:txBody>
      </p:sp>
      <p:sp>
        <p:nvSpPr>
          <p:cNvPr id="1126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8EA754-C9B1-4B40-A77D-7BABA48CE5CF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15-5-2017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C2C3BA-CC38-400C-B3A6-6DAAADDC334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019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  <a:endParaRPr lang="en-US"/>
          </a:p>
        </p:txBody>
      </p:sp>
      <p:sp>
        <p:nvSpPr>
          <p:cNvPr id="1126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8EA754-C9B1-4B40-A77D-7BABA48CE5CF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15-5-2017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C2C3BA-CC38-400C-B3A6-6DAAADDC334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809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25000" lnSpcReduction="20000"/>
          </a:bodyPr>
          <a:lstStyle/>
          <a:p>
            <a:pPr marL="0" lvl="0" indent="0" algn="ctr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 algn="ctr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3120"/>
            <a:ext cx="9144000" cy="6191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7948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25000" lnSpcReduction="20000"/>
          </a:bodyPr>
          <a:lstStyle/>
          <a:p>
            <a:pPr marL="0" lvl="0" indent="0" algn="ctr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 algn="ctr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7875" y="1671637"/>
            <a:ext cx="5048250" cy="351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2341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25000" lnSpcReduction="20000"/>
          </a:bodyPr>
          <a:lstStyle/>
          <a:p>
            <a:pPr marL="0" lvl="0" indent="0" algn="ctr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 algn="ctr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 algn="ctr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belijdenis doen/</a:t>
            </a:r>
            <a:r>
              <a:rPr lang="nl-NL" sz="12800" dirty="0" err="1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</a:t>
            </a: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12800" dirty="0" err="1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be</a:t>
            </a: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12800" dirty="0" err="1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confirmed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931230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Ik weet in wie ik mijn vertrouwen heb gesteld en ben er van overtuigd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dat hij bij machte is wat mij is toevertrouwd te bewaren,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tot de grote dag aanbreekt.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 algn="r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 Timoteüs 1: 12</a:t>
            </a:r>
          </a:p>
          <a:p>
            <a:pPr marL="0" lvl="0" indent="0" algn="ctr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96686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25000" lnSpcReduction="20000"/>
          </a:bodyPr>
          <a:lstStyle/>
          <a:p>
            <a:pPr marL="0" lvl="0" indent="0" algn="ctr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 algn="ctr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3120"/>
            <a:ext cx="9144000" cy="6191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9984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25000" lnSpcReduction="20000"/>
          </a:bodyPr>
          <a:lstStyle/>
          <a:p>
            <a:pPr marL="0" lvl="0" indent="0" algn="ctr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 algn="ctr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82386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25000" lnSpcReduction="20000"/>
          </a:bodyPr>
          <a:lstStyle/>
          <a:p>
            <a:pPr marL="0" lvl="0" indent="0" algn="ctr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 algn="ctr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7875" y="1671637"/>
            <a:ext cx="5048250" cy="351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885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25000" lnSpcReduction="20000"/>
          </a:bodyPr>
          <a:lstStyle/>
          <a:p>
            <a:pPr marL="0" lvl="0" indent="0" algn="ctr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 algn="ctr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 algn="ctr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nl-NL" sz="192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Kracht en Genade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28095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Schaam je er dus niet voor om van onze Heer te getuigen;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schaam je ook niet voor mij, die omwille van hem gevangenzit,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maar deel in het lijden van het evangelie, met de </a:t>
            </a:r>
            <a:r>
              <a:rPr lang="nl-NL" sz="12800" b="1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kracht</a:t>
            </a: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die God je geeft.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 algn="r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 Timoteüs 1: 8</a:t>
            </a:r>
          </a:p>
          <a:p>
            <a:pPr marL="0" lvl="0" indent="0" algn="ctr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90417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Onze redder Christus Jezus is verschenen, die de dood heeft vernietigd en onvergankelijk leven heeft doen oplichten door het evangelie.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 algn="r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 Timoteüs 1: 10</a:t>
            </a:r>
          </a:p>
          <a:p>
            <a:pPr marL="0" lvl="0" indent="0" algn="ctr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12090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Ik spoor je aan het vuur brandend te houden van de gave die God je schonk toen ik je de handen oplegde.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 algn="r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 Timoteüs 1: 6</a:t>
            </a:r>
          </a:p>
          <a:p>
            <a:pPr marL="0" lvl="0" indent="0" algn="ctr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84844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God heeft ons gegeven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niet een geest van lafhartigheid,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maar een geest van </a:t>
            </a:r>
            <a:r>
              <a:rPr lang="nl-NL" sz="12800" b="1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kracht</a:t>
            </a: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liefde en bezonnenheid.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 algn="r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 Timoteüs 1: 7</a:t>
            </a:r>
          </a:p>
          <a:p>
            <a:pPr marL="0" lvl="0" indent="0" algn="ctr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11566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25000" lnSpcReduction="20000"/>
          </a:bodyPr>
          <a:lstStyle/>
          <a:p>
            <a:pPr marL="0" lvl="0" indent="0" algn="ctr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 algn="ctr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3120"/>
            <a:ext cx="9144000" cy="6191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092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25000" lnSpcReduction="20000"/>
          </a:bodyPr>
          <a:lstStyle/>
          <a:p>
            <a:pPr marL="0" lvl="0" indent="0" algn="ctr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 algn="ctr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 algn="ctr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nl-NL" sz="192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Kracht en Genade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036451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9. Afsluiting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9. Afsluiting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3690</TotalTime>
  <Words>301</Words>
  <Application>Microsoft Office PowerPoint</Application>
  <PresentationFormat>Diavoorstelling (4:3)</PresentationFormat>
  <Paragraphs>214</Paragraphs>
  <Slides>14</Slides>
  <Notes>14</Notes>
  <HiddenSlides>0</HiddenSlides>
  <MMClips>0</MMClips>
  <ScaleCrop>false</ScaleCrop>
  <HeadingPairs>
    <vt:vector size="4" baseType="variant">
      <vt:variant>
        <vt:lpstr>Thema</vt:lpstr>
      </vt:variant>
      <vt:variant>
        <vt:i4>3</vt:i4>
      </vt:variant>
      <vt:variant>
        <vt:lpstr>Diatitels</vt:lpstr>
      </vt:variant>
      <vt:variant>
        <vt:i4>14</vt:i4>
      </vt:variant>
    </vt:vector>
  </HeadingPairs>
  <TitlesOfParts>
    <vt:vector size="17" baseType="lpstr">
      <vt:lpstr>Office-thema</vt:lpstr>
      <vt:lpstr>9. Afsluiting</vt:lpstr>
      <vt:lpstr>1_9. Afsluiting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Koptekst</dc:title>
  <dc:creator>pcvddool</dc:creator>
  <cp:lastModifiedBy>Guido</cp:lastModifiedBy>
  <cp:revision>60</cp:revision>
  <dcterms:created xsi:type="dcterms:W3CDTF">2011-01-12T19:49:53Z</dcterms:created>
  <dcterms:modified xsi:type="dcterms:W3CDTF">2017-05-15T16:03:00Z</dcterms:modified>
</cp:coreProperties>
</file>