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5"/>
  </p:notesMasterIdLst>
  <p:sldIdLst>
    <p:sldId id="307" r:id="rId4"/>
    <p:sldId id="308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7-4-2017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www.youtube.com/watch?v=_4IRMYuE1hI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35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292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469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394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005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681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656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05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3810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2107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2211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815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898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512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1461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0198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541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555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070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56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7-4-2017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voorspelt de toekomst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 van deze wereld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8280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 van deze wereld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3036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 van deze wereld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524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(want Hijzelf vervangt de tempel)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 van deze wereld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55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(want Hijzelf vervangt de tempel)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 van deze wereld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4575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(want Hijzelf vervangt de tempel)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het eind van deze wereld?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6910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(want Hijzelf vervangt de tempel)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het eind van deze wereld?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-codetaal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7353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(want Hijzelf vervangt de tempel)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het eind van deze wereld?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-codetaal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-meer manieren van 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5135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(want Hijzelf vervangt de tempel)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het eind van deze wereld?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-codetaal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-meer manieren van 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-het moment is geheim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3358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(want Hijzelf vervangt de tempel)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het eind van deze wereld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(word wakker!)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572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713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6993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Word wakker, God!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5263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6993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Word wakker, God!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Word wakker, mens…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758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859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68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800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het eind van deze wereld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472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 van deze wereld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045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voorspelt de toekomst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 van deze wereld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075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voorspelt de toekomst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alsof Hij God zelf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de tempel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  <a:r>
              <a:rPr lang="nl-NL" sz="12800" strike="dbl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 van deze wereld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338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280</Words>
  <Application>Microsoft Office PowerPoint</Application>
  <PresentationFormat>Diavoorstelling (4:3)</PresentationFormat>
  <Paragraphs>312</Paragraphs>
  <Slides>21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55</cp:revision>
  <dcterms:created xsi:type="dcterms:W3CDTF">2011-01-12T19:49:53Z</dcterms:created>
  <dcterms:modified xsi:type="dcterms:W3CDTF">2017-04-07T13:32:25Z</dcterms:modified>
</cp:coreProperties>
</file>