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5"/>
  </p:notesMasterIdLst>
  <p:sldIdLst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707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21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8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4987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695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28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622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262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3768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90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de jongste zoon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(als) de vader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oudste zoon?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995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de oudste zoon?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54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de jongste zoon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125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de jongste zoon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	een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18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de jongste zoon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	een zondaar, die genade vindt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889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de jongste zoon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	een zondaar, die genade vindt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niet-Joden, die genade vinden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644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de jongste zoon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	een zondaar, die genade vindt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niet-Joden, die genade vinden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(als) de vader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270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de jongste zoon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	een zondaar, die genade vindt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niet-Joden, die genade vinden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(als) de vader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verlangend naar verzoening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26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de jongste zoon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	een zondaar, die genade vindt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niet-Joden, die genade vinden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(als) de vader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verlangend naar verzoening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klaar om te zegenen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8043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ben jij?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de jongste zoon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	een zondaar, die genade vindt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niet-Joden, die genade vinden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(als) de vader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verlangend naar verzoening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klaar om te zegenen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een feest van overvloed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419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102</Words>
  <Application>Microsoft Office PowerPoint</Application>
  <PresentationFormat>Diavoorstelling (4:3)</PresentationFormat>
  <Paragraphs>163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55</cp:revision>
  <dcterms:created xsi:type="dcterms:W3CDTF">2011-01-12T19:49:53Z</dcterms:created>
  <dcterms:modified xsi:type="dcterms:W3CDTF">2017-03-25T11:29:10Z</dcterms:modified>
</cp:coreProperties>
</file>