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33"/>
  </p:notesMasterIdLst>
  <p:sldIdLst>
    <p:sldId id="307" r:id="rId4"/>
    <p:sldId id="278" r:id="rId5"/>
    <p:sldId id="276" r:id="rId6"/>
    <p:sldId id="280" r:id="rId7"/>
    <p:sldId id="283" r:id="rId8"/>
    <p:sldId id="284" r:id="rId9"/>
    <p:sldId id="285" r:id="rId10"/>
    <p:sldId id="281" r:id="rId11"/>
    <p:sldId id="287" r:id="rId12"/>
    <p:sldId id="288" r:id="rId13"/>
    <p:sldId id="289" r:id="rId14"/>
    <p:sldId id="290" r:id="rId15"/>
    <p:sldId id="291" r:id="rId16"/>
    <p:sldId id="292" r:id="rId17"/>
    <p:sldId id="293" r:id="rId18"/>
    <p:sldId id="294" r:id="rId19"/>
    <p:sldId id="295" r:id="rId20"/>
    <p:sldId id="296" r:id="rId21"/>
    <p:sldId id="297" r:id="rId22"/>
    <p:sldId id="286" r:id="rId23"/>
    <p:sldId id="299" r:id="rId24"/>
    <p:sldId id="300" r:id="rId25"/>
    <p:sldId id="301" r:id="rId26"/>
    <p:sldId id="302" r:id="rId27"/>
    <p:sldId id="303" r:id="rId28"/>
    <p:sldId id="304" r:id="rId29"/>
    <p:sldId id="282" r:id="rId30"/>
    <p:sldId id="306" r:id="rId31"/>
    <p:sldId id="275"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72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18-2-2017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107067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139522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4017871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170341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425804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14</a:t>
            </a:fld>
            <a:endParaRPr lang="nl-NL"/>
          </a:p>
        </p:txBody>
      </p:sp>
    </p:spTree>
    <p:extLst>
      <p:ext uri="{BB962C8B-B14F-4D97-AF65-F5344CB8AC3E}">
        <p14:creationId xmlns:p14="http://schemas.microsoft.com/office/powerpoint/2010/main" val="1970875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15</a:t>
            </a:fld>
            <a:endParaRPr lang="nl-NL"/>
          </a:p>
        </p:txBody>
      </p:sp>
    </p:spTree>
    <p:extLst>
      <p:ext uri="{BB962C8B-B14F-4D97-AF65-F5344CB8AC3E}">
        <p14:creationId xmlns:p14="http://schemas.microsoft.com/office/powerpoint/2010/main" val="1105331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16</a:t>
            </a:fld>
            <a:endParaRPr lang="nl-NL"/>
          </a:p>
        </p:txBody>
      </p:sp>
    </p:spTree>
    <p:extLst>
      <p:ext uri="{BB962C8B-B14F-4D97-AF65-F5344CB8AC3E}">
        <p14:creationId xmlns:p14="http://schemas.microsoft.com/office/powerpoint/2010/main" val="134659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17</a:t>
            </a:fld>
            <a:endParaRPr lang="nl-NL"/>
          </a:p>
        </p:txBody>
      </p:sp>
    </p:spTree>
    <p:extLst>
      <p:ext uri="{BB962C8B-B14F-4D97-AF65-F5344CB8AC3E}">
        <p14:creationId xmlns:p14="http://schemas.microsoft.com/office/powerpoint/2010/main" val="418533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18</a:t>
            </a:fld>
            <a:endParaRPr lang="nl-NL"/>
          </a:p>
        </p:txBody>
      </p:sp>
    </p:spTree>
    <p:extLst>
      <p:ext uri="{BB962C8B-B14F-4D97-AF65-F5344CB8AC3E}">
        <p14:creationId xmlns:p14="http://schemas.microsoft.com/office/powerpoint/2010/main" val="1362025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19</a:t>
            </a:fld>
            <a:endParaRPr lang="nl-NL"/>
          </a:p>
        </p:txBody>
      </p:sp>
    </p:spTree>
    <p:extLst>
      <p:ext uri="{BB962C8B-B14F-4D97-AF65-F5344CB8AC3E}">
        <p14:creationId xmlns:p14="http://schemas.microsoft.com/office/powerpoint/2010/main" val="359649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3182509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20</a:t>
            </a:fld>
            <a:endParaRPr lang="nl-NL"/>
          </a:p>
        </p:txBody>
      </p:sp>
    </p:spTree>
    <p:extLst>
      <p:ext uri="{BB962C8B-B14F-4D97-AF65-F5344CB8AC3E}">
        <p14:creationId xmlns:p14="http://schemas.microsoft.com/office/powerpoint/2010/main" val="844155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21</a:t>
            </a:fld>
            <a:endParaRPr lang="nl-NL"/>
          </a:p>
        </p:txBody>
      </p:sp>
    </p:spTree>
    <p:extLst>
      <p:ext uri="{BB962C8B-B14F-4D97-AF65-F5344CB8AC3E}">
        <p14:creationId xmlns:p14="http://schemas.microsoft.com/office/powerpoint/2010/main" val="2365260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22</a:t>
            </a:fld>
            <a:endParaRPr lang="nl-NL"/>
          </a:p>
        </p:txBody>
      </p:sp>
    </p:spTree>
    <p:extLst>
      <p:ext uri="{BB962C8B-B14F-4D97-AF65-F5344CB8AC3E}">
        <p14:creationId xmlns:p14="http://schemas.microsoft.com/office/powerpoint/2010/main" val="1012133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23</a:t>
            </a:fld>
            <a:endParaRPr lang="nl-NL"/>
          </a:p>
        </p:txBody>
      </p:sp>
    </p:spTree>
    <p:extLst>
      <p:ext uri="{BB962C8B-B14F-4D97-AF65-F5344CB8AC3E}">
        <p14:creationId xmlns:p14="http://schemas.microsoft.com/office/powerpoint/2010/main" val="2874199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24</a:t>
            </a:fld>
            <a:endParaRPr lang="nl-NL"/>
          </a:p>
        </p:txBody>
      </p:sp>
    </p:spTree>
    <p:extLst>
      <p:ext uri="{BB962C8B-B14F-4D97-AF65-F5344CB8AC3E}">
        <p14:creationId xmlns:p14="http://schemas.microsoft.com/office/powerpoint/2010/main" val="429646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25</a:t>
            </a:fld>
            <a:endParaRPr lang="nl-NL"/>
          </a:p>
        </p:txBody>
      </p:sp>
    </p:spTree>
    <p:extLst>
      <p:ext uri="{BB962C8B-B14F-4D97-AF65-F5344CB8AC3E}">
        <p14:creationId xmlns:p14="http://schemas.microsoft.com/office/powerpoint/2010/main" val="3965287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26</a:t>
            </a:fld>
            <a:endParaRPr lang="nl-NL"/>
          </a:p>
        </p:txBody>
      </p:sp>
    </p:spTree>
    <p:extLst>
      <p:ext uri="{BB962C8B-B14F-4D97-AF65-F5344CB8AC3E}">
        <p14:creationId xmlns:p14="http://schemas.microsoft.com/office/powerpoint/2010/main" val="188893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27</a:t>
            </a:fld>
            <a:endParaRPr lang="nl-NL"/>
          </a:p>
        </p:txBody>
      </p:sp>
    </p:spTree>
    <p:extLst>
      <p:ext uri="{BB962C8B-B14F-4D97-AF65-F5344CB8AC3E}">
        <p14:creationId xmlns:p14="http://schemas.microsoft.com/office/powerpoint/2010/main" val="3783666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28</a:t>
            </a:fld>
            <a:endParaRPr lang="nl-NL"/>
          </a:p>
        </p:txBody>
      </p:sp>
    </p:spTree>
    <p:extLst>
      <p:ext uri="{BB962C8B-B14F-4D97-AF65-F5344CB8AC3E}">
        <p14:creationId xmlns:p14="http://schemas.microsoft.com/office/powerpoint/2010/main" val="2997746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29</a:t>
            </a:fld>
            <a:endParaRPr lang="nl-NL"/>
          </a:p>
        </p:txBody>
      </p:sp>
    </p:spTree>
    <p:extLst>
      <p:ext uri="{BB962C8B-B14F-4D97-AF65-F5344CB8AC3E}">
        <p14:creationId xmlns:p14="http://schemas.microsoft.com/office/powerpoint/2010/main" val="274618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212757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366862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326115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335329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90554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429440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119186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18-2-2017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18-2-2017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18-2-2017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18-2-2017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18-2-2017</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18-2-2017</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18-2-2017</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18-2-2017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18-2-2017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18-2-2017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18-2-2017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18-2-2017</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18-2-2017</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18-2-2017</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18-2-2017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18-2-2017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18-2-2017</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18-2-2017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18-2-2017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18-2-2017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18-2-2017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18-2-2017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18-2-2017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18-2-2017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18-2-2017</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En </a:t>
            </a:r>
            <a:r>
              <a:rPr lang="nl-NL" sz="12800" dirty="0">
                <a:solidFill>
                  <a:prstClr val="white"/>
                </a:solidFill>
                <a:latin typeface="Verdana" pitchFamily="34" charset="0"/>
                <a:ea typeface="Verdana" pitchFamily="34" charset="0"/>
                <a:cs typeface="Verdana" pitchFamily="34" charset="0"/>
              </a:rPr>
              <a:t>hij zei: ‘Naakt ben ik uit de schoot van mijn moeder gekomen en naakt zal ik in haar schoot terugkeren. De HEER heeft gegeven, de HEER heeft genomen, de naam van de HEER zij geprezen.’</a:t>
            </a:r>
            <a:endParaRPr lang="nl-NL" sz="12800" dirty="0" smtClean="0">
              <a:solidFill>
                <a:prstClr val="white"/>
              </a:solidFill>
              <a:latin typeface="Verdana" pitchFamily="34" charset="0"/>
              <a:ea typeface="Verdana" pitchFamily="34" charset="0"/>
              <a:cs typeface="Verdana" pitchFamily="34" charset="0"/>
            </a:endParaRPr>
          </a:p>
          <a:p>
            <a:pPr marL="0" lvl="0" indent="0" algn="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Job 1: 21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563794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ik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wil</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voelen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denken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99496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ik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wil</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voelen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denken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236765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e</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wil				l</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voelen 			o</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denken 			o</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doen			f</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48574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e</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wil				l</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voelen 			o</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denken 			o</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035007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e</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wil				l</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voelen 			o</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919183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e</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wil				l</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voelen 			o</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720931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e</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wil				l</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56683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649006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735090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466170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a:bodyPr>
          <a:lstStyle/>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533906"/>
            <a:ext cx="8257032" cy="3332988"/>
          </a:xfrm>
          <a:prstGeom prst="rect">
            <a:avLst/>
          </a:prstGeom>
        </p:spPr>
      </p:pic>
    </p:spTree>
    <p:extLst>
      <p:ext uri="{BB962C8B-B14F-4D97-AF65-F5344CB8AC3E}">
        <p14:creationId xmlns:p14="http://schemas.microsoft.com/office/powerpoint/2010/main" val="342249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a:bodyPr>
          <a:lstStyle/>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2671762" y="1485900"/>
            <a:ext cx="3800475" cy="3886200"/>
          </a:xfrm>
          <a:prstGeom prst="rect">
            <a:avLst/>
          </a:prstGeom>
        </p:spPr>
      </p:pic>
    </p:spTree>
    <p:extLst>
      <p:ext uri="{BB962C8B-B14F-4D97-AF65-F5344CB8AC3E}">
        <p14:creationId xmlns:p14="http://schemas.microsoft.com/office/powerpoint/2010/main" val="2487467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135670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095901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ik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‘Ik zegen de naam van de Heer’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897375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375728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denken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521272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voelen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denken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418201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ik</a:t>
            </a: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wil</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voelen</a:t>
            </a:r>
          </a:p>
          <a:p>
            <a:pPr marL="0" lvl="0" indent="0" algn="ctr">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a:t>
            </a:r>
            <a:r>
              <a:rPr lang="nl-NL" sz="12800" dirty="0" smtClean="0">
                <a:solidFill>
                  <a:prstClr val="white"/>
                </a:solidFill>
                <a:latin typeface="Verdana" pitchFamily="34" charset="0"/>
                <a:ea typeface="Verdana" pitchFamily="34" charset="0"/>
                <a:cs typeface="Verdana" pitchFamily="34" charset="0"/>
              </a:rPr>
              <a:t>enken</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4070719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‘Ik zegen de naam van de Heer’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760906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a:bodyPr>
          <a:lstStyle/>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pic>
        <p:nvPicPr>
          <p:cNvPr id="5" name="Afbeelding 4"/>
          <p:cNvPicPr>
            <a:picLocks noChangeAspect="1"/>
          </p:cNvPicPr>
          <p:nvPr/>
        </p:nvPicPr>
        <p:blipFill>
          <a:blip r:embed="rId3"/>
          <a:stretch>
            <a:fillRect/>
          </a:stretch>
        </p:blipFill>
        <p:spPr>
          <a:xfrm>
            <a:off x="1284365" y="1349779"/>
            <a:ext cx="6575270" cy="3701241"/>
          </a:xfrm>
          <a:prstGeom prst="rect">
            <a:avLst/>
          </a:prstGeom>
        </p:spPr>
      </p:pic>
    </p:spTree>
    <p:extLst>
      <p:ext uri="{BB962C8B-B14F-4D97-AF65-F5344CB8AC3E}">
        <p14:creationId xmlns:p14="http://schemas.microsoft.com/office/powerpoint/2010/main" val="3401989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a:bodyPr>
          <a:lstStyle/>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2738437" y="470058"/>
            <a:ext cx="3667125" cy="5460683"/>
          </a:xfrm>
          <a:prstGeom prst="rect">
            <a:avLst/>
          </a:prstGeom>
        </p:spPr>
      </p:pic>
    </p:spTree>
    <p:extLst>
      <p:ext uri="{BB962C8B-B14F-4D97-AF65-F5344CB8AC3E}">
        <p14:creationId xmlns:p14="http://schemas.microsoft.com/office/powerpoint/2010/main" val="2407972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665644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denken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477222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voelen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denken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743034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willen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voelen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denken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10096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a:bodyPr>
          <a:lstStyle/>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rot="5400000">
            <a:off x="661257" y="-1624746"/>
            <a:ext cx="7821489" cy="9144003"/>
          </a:xfrm>
          <a:prstGeom prst="rect">
            <a:avLst/>
          </a:prstGeom>
        </p:spPr>
      </p:pic>
    </p:spTree>
    <p:extLst>
      <p:ext uri="{BB962C8B-B14F-4D97-AF65-F5344CB8AC3E}">
        <p14:creationId xmlns:p14="http://schemas.microsoft.com/office/powerpoint/2010/main" val="1139603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gn="ctr">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willen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voelen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denken </a:t>
            </a:r>
          </a:p>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doen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smtClean="0">
                <a:solidFill>
                  <a:prstClr val="white"/>
                </a:solidFill>
                <a:latin typeface="Verdana" pitchFamily="34" charset="0"/>
                <a:ea typeface="Verdana" pitchFamily="34" charset="0"/>
                <a:cs typeface="Verdana" pitchFamily="34" charset="0"/>
              </a:rPr>
              <a:t> </a:t>
            </a:r>
            <a:endParaRPr lang="nl-NL"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80011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268</Words>
  <Application>Microsoft Office PowerPoint</Application>
  <PresentationFormat>Diavoorstelling (4:3)</PresentationFormat>
  <Paragraphs>439</Paragraphs>
  <Slides>29</Slides>
  <Notes>29</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29</vt:i4>
      </vt:variant>
    </vt:vector>
  </HeadingPairs>
  <TitlesOfParts>
    <vt:vector size="35" baseType="lpstr">
      <vt:lpstr>Arial</vt:lpstr>
      <vt:lpstr>Calibri</vt:lpstr>
      <vt:lpstr>Verdana</vt:lpstr>
      <vt:lpstr>Office-thema</vt:lpstr>
      <vt:lpstr>9. Afsluiting</vt:lpstr>
      <vt:lpstr>1_9. Afsluiting</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51</cp:revision>
  <dcterms:created xsi:type="dcterms:W3CDTF">2011-01-12T19:49:53Z</dcterms:created>
  <dcterms:modified xsi:type="dcterms:W3CDTF">2017-02-18T10:20:55Z</dcterms:modified>
</cp:coreProperties>
</file>