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5"/>
  </p:notesMasterIdLst>
  <p:sldIdLst>
    <p:sldId id="307" r:id="rId4"/>
    <p:sldId id="308" r:id="rId5"/>
    <p:sldId id="309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68" autoAdjust="0"/>
  </p:normalViewPr>
  <p:slideViewPr>
    <p:cSldViewPr>
      <p:cViewPr varScale="1">
        <p:scale>
          <a:sx n="86" d="100"/>
          <a:sy n="86" d="100"/>
        </p:scale>
        <p:origin x="14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4-3-2017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181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570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553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7637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475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31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429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983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667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80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4442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5771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717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1491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06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343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113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653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339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0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4-3-2017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 wacht het volk van God dus nog steeds een sabbatsrust.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binnengegaan in zijn rust, vindt rust na zijn werk zoals God na het zijne.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Laten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 dus alles op alles zetten om te kunnen binnengaan in die rust.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Hebreeën 4: 9-11a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 wacht het volk van God dus nog steeds een sabbatsrust.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binnengegaan in zijn rust, vindt rust na zijn werk zoals God na het zijne.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Laten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 dus alles op alles zetten om te kunnen binnengaan in die rust.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Hebreeën 4: 9-11a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0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 4: 9-11a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+ rust bestaat!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00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 4: 9-11a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+ rust bestaat!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+ mijn droom = Gods droom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62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 4: 9-11a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+ rust bestaat!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+ mijn droom = Gods droom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 hard werken?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2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 4: 9-11a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+ rust bestaat!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+ mijn droom = Gods droom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 hard werken?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ard geloven!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28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84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genieten van momenten van vrede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5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84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genieten van momenten van vrede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het raakt je hele leven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07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84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genieten van momenten van vrede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het raakt je hele leven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het gaat om contact met God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17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84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genieten van momenten van vrede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het raakt je hele leven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het gaat om contact met God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zegen is als regen, regen in de 	woestijn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61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84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genieten van momenten van vrede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het raakt je hele leven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het gaat om contact met God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zegen is als regen, regen in de 	woestijn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soms 1:1000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44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heb stress en ik wil rust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8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84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genieten van momenten van vrede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het raakt je hele leven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het gaat om contact met God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zegen is als regen, regen in de 	woestijn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soms 1:1000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onbevangen op weg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94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heb stress en ik wil rust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‘…dan zal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jullie rust geven…’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2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0" y="1585912"/>
            <a:ext cx="59055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heb stress en ik wil rust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‘…dan zal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jullie rust geven…’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26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heb stress en ik wil rust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omgaan met stress: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14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heb stress en ik wil rust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omgaan met stress: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1. terugtrekken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heb stress en ik wil rust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omgaan met stress: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1. terugtrekken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aanvallen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19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heb stress en ik wil rust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omgaan met stress: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1. terugtrekken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het klooster in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aanvallen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89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heb stress en ik wil rust 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omgaan met stress: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1. terugtrekken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het klooster in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aanvallen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ik koop mijn rust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121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378</Words>
  <Application>Microsoft Office PowerPoint</Application>
  <PresentationFormat>Diavoorstelling (4:3)</PresentationFormat>
  <Paragraphs>302</Paragraphs>
  <Slides>21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56</cp:revision>
  <dcterms:created xsi:type="dcterms:W3CDTF">2011-01-12T19:49:53Z</dcterms:created>
  <dcterms:modified xsi:type="dcterms:W3CDTF">2017-03-05T11:45:57Z</dcterms:modified>
</cp:coreProperties>
</file>