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3130-5926-4BA1-9917-34800B1D338C}" type="datetimeFigureOut">
              <a:rPr lang="nl-NL" smtClean="0"/>
              <a:t>20-1-2017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92518-0D62-4305-90DD-DB05319FC5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03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75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05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08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620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43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714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64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0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666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2518-0D62-4305-90DD-DB05319FC55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641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spreken maakt vrij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maakt vrij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niet ‘mijn eigen waarheid’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maar Gods liefde en trouw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0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spreken maakt vrij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ook als je het niet direct voelt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1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spreken maakt vrij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ook als je het niet direct voelt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waarheid hoort bij trouw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10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spreken maakt vrij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ook als je het niet direct voelt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waarheid hoort bij trouw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waarheid hoort bij liefde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7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spreken maakt vrij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9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2119969"/>
            <a:ext cx="6400800" cy="39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0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Einde verhaal…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05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maakt vrij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7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waarheid maakt vrij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niet ‘mijn eigen waarheid’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3629230"/>
            <a:ext cx="5627370" cy="3080385"/>
          </a:xfrm>
          <a:prstGeom prst="rect">
            <a:avLst/>
          </a:prstGeom>
          <a:solidFill>
            <a:schemeClr val="bg2">
              <a:alpha val="5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5501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113</Words>
  <Application>Microsoft Office PowerPoint</Application>
  <PresentationFormat>Diavoorstelling (4:3)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Office-thema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11</cp:revision>
  <dcterms:created xsi:type="dcterms:W3CDTF">2011-01-12T19:49:53Z</dcterms:created>
  <dcterms:modified xsi:type="dcterms:W3CDTF">2017-01-20T12:07:29Z</dcterms:modified>
</cp:coreProperties>
</file>