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2"/>
  </p:notesMasterIdLst>
  <p:sldIdLst>
    <p:sldId id="273" r:id="rId4"/>
    <p:sldId id="274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2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4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5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649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99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09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23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16-1-2017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8680"/>
            <a:ext cx="3856121" cy="57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de groep?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sta ik er zelf in?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8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5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wat u zegt of doet in de naam van de Heer Jezus, terwijl u God, de Vader, dankt door hem. </a:t>
            </a:r>
            <a:endParaRPr lang="nl-NL" sz="5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5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5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Kinderen</a:t>
            </a:r>
            <a:r>
              <a:rPr lang="nl-NL" sz="5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gehoorzaam je ouders in alles, want dat is de wil van de Heer. Vaders, vit niet op uw kinderen, want dat maakt ze moedeloos.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5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1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wat u zegt of doet in de naam van de Heer </a:t>
            </a: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Jezus.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Kinderen, gehoorzaam je ouders in alles, want dat is de wil van de Heer. </a:t>
            </a: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Vaders</a:t>
            </a: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erger je kinderen niet, </a:t>
            </a: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dat maakt ze moedeloos.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9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wat u zegt of doet in de naam van de Heer </a:t>
            </a: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Jezus.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2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448" y="548680"/>
            <a:ext cx="3856121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ask what the world needs. Rather ask what makes you come alive; then go and do it! </a:t>
            </a:r>
            <a:endParaRPr lang="en-US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Because </a:t>
            </a:r>
            <a:r>
              <a:rPr lang="en-US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the world needs is people who have come alive.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80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201</Words>
  <Application>Microsoft Office PowerPoint</Application>
  <PresentationFormat>Diavoorstelling (4:3)</PresentationFormat>
  <Paragraphs>79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Office-thema</vt:lpstr>
      <vt:lpstr>9. Afsluiting</vt:lpstr>
      <vt:lpstr>1_9. Afsluiting</vt:lpstr>
      <vt:lpstr>.</vt:lpstr>
      <vt:lpstr> </vt:lpstr>
      <vt:lpstr> </vt:lpstr>
      <vt:lpstr> </vt:lpstr>
      <vt:lpstr> </vt:lpstr>
      <vt:lpstr> </vt:lpstr>
      <vt:lpstr>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44</cp:revision>
  <dcterms:created xsi:type="dcterms:W3CDTF">2011-01-12T19:49:53Z</dcterms:created>
  <dcterms:modified xsi:type="dcterms:W3CDTF">2017-01-16T17:24:59Z</dcterms:modified>
</cp:coreProperties>
</file>