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58"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61"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49A9E2-BE34-441F-B1F7-FE5822689CBB}" type="datetimeFigureOut">
              <a:rPr lang="nl-NL" smtClean="0"/>
              <a:t>11-2-2017</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1BCFB-726D-4B7F-8BCF-0B8E262A4F05}" type="slidenum">
              <a:rPr lang="nl-NL" smtClean="0"/>
              <a:t>‹nr.›</a:t>
            </a:fld>
            <a:endParaRPr lang="nl-NL"/>
          </a:p>
        </p:txBody>
      </p:sp>
    </p:spTree>
    <p:extLst>
      <p:ext uri="{BB962C8B-B14F-4D97-AF65-F5344CB8AC3E}">
        <p14:creationId xmlns:p14="http://schemas.microsoft.com/office/powerpoint/2010/main" val="2432506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a:t>
            </a:fld>
            <a:endParaRPr lang="nl-NL"/>
          </a:p>
        </p:txBody>
      </p:sp>
    </p:spTree>
    <p:extLst>
      <p:ext uri="{BB962C8B-B14F-4D97-AF65-F5344CB8AC3E}">
        <p14:creationId xmlns:p14="http://schemas.microsoft.com/office/powerpoint/2010/main" val="1316849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11</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11</a:t>
            </a:fld>
            <a:endParaRPr lang="nl-NL"/>
          </a:p>
        </p:txBody>
      </p:sp>
    </p:spTree>
    <p:extLst>
      <p:ext uri="{BB962C8B-B14F-4D97-AF65-F5344CB8AC3E}">
        <p14:creationId xmlns:p14="http://schemas.microsoft.com/office/powerpoint/2010/main" val="1159497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12</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12</a:t>
            </a:fld>
            <a:endParaRPr lang="nl-NL"/>
          </a:p>
        </p:txBody>
      </p:sp>
    </p:spTree>
    <p:extLst>
      <p:ext uri="{BB962C8B-B14F-4D97-AF65-F5344CB8AC3E}">
        <p14:creationId xmlns:p14="http://schemas.microsoft.com/office/powerpoint/2010/main" val="423891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13</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13</a:t>
            </a:fld>
            <a:endParaRPr lang="nl-NL"/>
          </a:p>
        </p:txBody>
      </p:sp>
    </p:spTree>
    <p:extLst>
      <p:ext uri="{BB962C8B-B14F-4D97-AF65-F5344CB8AC3E}">
        <p14:creationId xmlns:p14="http://schemas.microsoft.com/office/powerpoint/2010/main" val="2025310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14</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14</a:t>
            </a:fld>
            <a:endParaRPr lang="nl-NL"/>
          </a:p>
        </p:txBody>
      </p:sp>
    </p:spTree>
    <p:extLst>
      <p:ext uri="{BB962C8B-B14F-4D97-AF65-F5344CB8AC3E}">
        <p14:creationId xmlns:p14="http://schemas.microsoft.com/office/powerpoint/2010/main" val="2731755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15</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15</a:t>
            </a:fld>
            <a:endParaRPr lang="nl-NL"/>
          </a:p>
        </p:txBody>
      </p:sp>
    </p:spTree>
    <p:extLst>
      <p:ext uri="{BB962C8B-B14F-4D97-AF65-F5344CB8AC3E}">
        <p14:creationId xmlns:p14="http://schemas.microsoft.com/office/powerpoint/2010/main" val="725893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16</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16</a:t>
            </a:fld>
            <a:endParaRPr lang="nl-NL"/>
          </a:p>
        </p:txBody>
      </p:sp>
    </p:spTree>
    <p:extLst>
      <p:ext uri="{BB962C8B-B14F-4D97-AF65-F5344CB8AC3E}">
        <p14:creationId xmlns:p14="http://schemas.microsoft.com/office/powerpoint/2010/main" val="13970064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17</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17</a:t>
            </a:fld>
            <a:endParaRPr lang="nl-NL"/>
          </a:p>
        </p:txBody>
      </p:sp>
    </p:spTree>
    <p:extLst>
      <p:ext uri="{BB962C8B-B14F-4D97-AF65-F5344CB8AC3E}">
        <p14:creationId xmlns:p14="http://schemas.microsoft.com/office/powerpoint/2010/main" val="3661309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18</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18</a:t>
            </a:fld>
            <a:endParaRPr lang="nl-NL"/>
          </a:p>
        </p:txBody>
      </p:sp>
    </p:spTree>
    <p:extLst>
      <p:ext uri="{BB962C8B-B14F-4D97-AF65-F5344CB8AC3E}">
        <p14:creationId xmlns:p14="http://schemas.microsoft.com/office/powerpoint/2010/main" val="2309079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2</a:t>
            </a:fld>
            <a:endParaRPr lang="nl-NL"/>
          </a:p>
        </p:txBody>
      </p:sp>
    </p:spTree>
    <p:extLst>
      <p:ext uri="{BB962C8B-B14F-4D97-AF65-F5344CB8AC3E}">
        <p14:creationId xmlns:p14="http://schemas.microsoft.com/office/powerpoint/2010/main" val="357139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3</a:t>
            </a:fld>
            <a:endParaRPr lang="nl-NL"/>
          </a:p>
        </p:txBody>
      </p:sp>
    </p:spTree>
    <p:extLst>
      <p:ext uri="{BB962C8B-B14F-4D97-AF65-F5344CB8AC3E}">
        <p14:creationId xmlns:p14="http://schemas.microsoft.com/office/powerpoint/2010/main" val="1591535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4</a:t>
            </a:fld>
            <a:endParaRPr lang="nl-NL"/>
          </a:p>
        </p:txBody>
      </p:sp>
    </p:spTree>
    <p:extLst>
      <p:ext uri="{BB962C8B-B14F-4D97-AF65-F5344CB8AC3E}">
        <p14:creationId xmlns:p14="http://schemas.microsoft.com/office/powerpoint/2010/main" val="275919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6</a:t>
            </a:fld>
            <a:endParaRPr lang="nl-NL"/>
          </a:p>
        </p:txBody>
      </p:sp>
    </p:spTree>
    <p:extLst>
      <p:ext uri="{BB962C8B-B14F-4D97-AF65-F5344CB8AC3E}">
        <p14:creationId xmlns:p14="http://schemas.microsoft.com/office/powerpoint/2010/main" val="3470391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7</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7</a:t>
            </a:fld>
            <a:endParaRPr lang="nl-NL"/>
          </a:p>
        </p:txBody>
      </p:sp>
    </p:spTree>
    <p:extLst>
      <p:ext uri="{BB962C8B-B14F-4D97-AF65-F5344CB8AC3E}">
        <p14:creationId xmlns:p14="http://schemas.microsoft.com/office/powerpoint/2010/main" val="2770634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8</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8</a:t>
            </a:fld>
            <a:endParaRPr lang="nl-NL"/>
          </a:p>
        </p:txBody>
      </p:sp>
    </p:spTree>
    <p:extLst>
      <p:ext uri="{BB962C8B-B14F-4D97-AF65-F5344CB8AC3E}">
        <p14:creationId xmlns:p14="http://schemas.microsoft.com/office/powerpoint/2010/main" val="1141320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9</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9</a:t>
            </a:fld>
            <a:endParaRPr lang="nl-NL"/>
          </a:p>
        </p:txBody>
      </p:sp>
    </p:spTree>
    <p:extLst>
      <p:ext uri="{BB962C8B-B14F-4D97-AF65-F5344CB8AC3E}">
        <p14:creationId xmlns:p14="http://schemas.microsoft.com/office/powerpoint/2010/main" val="1679110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10</a:t>
            </a:r>
            <a:endParaRPr lang="nl-NL" dirty="0"/>
          </a:p>
        </p:txBody>
      </p:sp>
      <p:sp>
        <p:nvSpPr>
          <p:cNvPr id="4" name="Tijdelijke aanduiding voor dianummer 3"/>
          <p:cNvSpPr>
            <a:spLocks noGrp="1"/>
          </p:cNvSpPr>
          <p:nvPr>
            <p:ph type="sldNum" sz="quarter" idx="10"/>
          </p:nvPr>
        </p:nvSpPr>
        <p:spPr/>
        <p:txBody>
          <a:bodyPr/>
          <a:lstStyle/>
          <a:p>
            <a:fld id="{56A1BCFB-726D-4B7F-8BCF-0B8E262A4F05}" type="slidenum">
              <a:rPr lang="nl-NL" smtClean="0"/>
              <a:t>10</a:t>
            </a:fld>
            <a:endParaRPr lang="nl-NL"/>
          </a:p>
        </p:txBody>
      </p:sp>
    </p:spTree>
    <p:extLst>
      <p:ext uri="{BB962C8B-B14F-4D97-AF65-F5344CB8AC3E}">
        <p14:creationId xmlns:p14="http://schemas.microsoft.com/office/powerpoint/2010/main" val="339739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11-2-2017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11-2-2017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God heeft ons, die dood waren door onze zonden, samen met Christus levend </a:t>
            </a:r>
            <a:r>
              <a:rPr lang="nl-NL" dirty="0" smtClean="0">
                <a:solidFill>
                  <a:schemeClr val="bg1"/>
                </a:solidFill>
                <a:latin typeface="Verdana" pitchFamily="34" charset="0"/>
                <a:ea typeface="Verdana" pitchFamily="34" charset="0"/>
                <a:cs typeface="Verdana" pitchFamily="34" charset="0"/>
              </a:rPr>
              <a:t>gemaakt…</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60627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God heeft ons, die </a:t>
            </a:r>
            <a:r>
              <a:rPr lang="nl-NL" b="1" dirty="0">
                <a:solidFill>
                  <a:schemeClr val="bg1"/>
                </a:solidFill>
                <a:latin typeface="Verdana" pitchFamily="34" charset="0"/>
                <a:ea typeface="Verdana" pitchFamily="34" charset="0"/>
                <a:cs typeface="Verdana" pitchFamily="34" charset="0"/>
              </a:rPr>
              <a:t>dood</a:t>
            </a:r>
            <a:r>
              <a:rPr lang="nl-NL" dirty="0">
                <a:solidFill>
                  <a:schemeClr val="bg1"/>
                </a:solidFill>
                <a:latin typeface="Verdana" pitchFamily="34" charset="0"/>
                <a:ea typeface="Verdana" pitchFamily="34" charset="0"/>
                <a:cs typeface="Verdana" pitchFamily="34" charset="0"/>
              </a:rPr>
              <a:t> waren door onze zonden, samen met Christus levend </a:t>
            </a:r>
            <a:r>
              <a:rPr lang="nl-NL" dirty="0" smtClean="0">
                <a:solidFill>
                  <a:schemeClr val="bg1"/>
                </a:solidFill>
                <a:latin typeface="Verdana" pitchFamily="34" charset="0"/>
                <a:ea typeface="Verdana" pitchFamily="34" charset="0"/>
                <a:cs typeface="Verdana" pitchFamily="34" charset="0"/>
              </a:rPr>
              <a:t>gemaakt…</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2354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God heeft ons, die </a:t>
            </a:r>
            <a:r>
              <a:rPr lang="nl-NL" b="1" dirty="0">
                <a:solidFill>
                  <a:schemeClr val="bg1"/>
                </a:solidFill>
                <a:latin typeface="Verdana" pitchFamily="34" charset="0"/>
                <a:ea typeface="Verdana" pitchFamily="34" charset="0"/>
                <a:cs typeface="Verdana" pitchFamily="34" charset="0"/>
              </a:rPr>
              <a:t>dood</a:t>
            </a:r>
            <a:r>
              <a:rPr lang="nl-NL" dirty="0">
                <a:solidFill>
                  <a:schemeClr val="bg1"/>
                </a:solidFill>
                <a:latin typeface="Verdana" pitchFamily="34" charset="0"/>
                <a:ea typeface="Verdana" pitchFamily="34" charset="0"/>
                <a:cs typeface="Verdana" pitchFamily="34" charset="0"/>
              </a:rPr>
              <a:t> waren door onze </a:t>
            </a:r>
            <a:r>
              <a:rPr lang="nl-NL" b="1" dirty="0">
                <a:solidFill>
                  <a:schemeClr val="bg1"/>
                </a:solidFill>
                <a:latin typeface="Verdana" pitchFamily="34" charset="0"/>
                <a:ea typeface="Verdana" pitchFamily="34" charset="0"/>
                <a:cs typeface="Verdana" pitchFamily="34" charset="0"/>
              </a:rPr>
              <a:t>zonden</a:t>
            </a:r>
            <a:r>
              <a:rPr lang="nl-NL" dirty="0">
                <a:solidFill>
                  <a:schemeClr val="bg1"/>
                </a:solidFill>
                <a:latin typeface="Verdana" pitchFamily="34" charset="0"/>
                <a:ea typeface="Verdana" pitchFamily="34" charset="0"/>
                <a:cs typeface="Verdana" pitchFamily="34" charset="0"/>
              </a:rPr>
              <a:t>, samen met Christus levend </a:t>
            </a:r>
            <a:r>
              <a:rPr lang="nl-NL" dirty="0" smtClean="0">
                <a:solidFill>
                  <a:schemeClr val="bg1"/>
                </a:solidFill>
                <a:latin typeface="Verdana" pitchFamily="34" charset="0"/>
                <a:ea typeface="Verdana" pitchFamily="34" charset="0"/>
                <a:cs typeface="Verdana" pitchFamily="34" charset="0"/>
              </a:rPr>
              <a:t>gemaakt…</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78197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God heeft ons, die </a:t>
            </a:r>
            <a:r>
              <a:rPr lang="nl-NL" b="1" dirty="0">
                <a:solidFill>
                  <a:schemeClr val="bg1"/>
                </a:solidFill>
                <a:latin typeface="Verdana" pitchFamily="34" charset="0"/>
                <a:ea typeface="Verdana" pitchFamily="34" charset="0"/>
                <a:cs typeface="Verdana" pitchFamily="34" charset="0"/>
              </a:rPr>
              <a:t>dood</a:t>
            </a:r>
            <a:r>
              <a:rPr lang="nl-NL" dirty="0">
                <a:solidFill>
                  <a:schemeClr val="bg1"/>
                </a:solidFill>
                <a:latin typeface="Verdana" pitchFamily="34" charset="0"/>
                <a:ea typeface="Verdana" pitchFamily="34" charset="0"/>
                <a:cs typeface="Verdana" pitchFamily="34" charset="0"/>
              </a:rPr>
              <a:t> waren door onze </a:t>
            </a:r>
            <a:r>
              <a:rPr lang="nl-NL" b="1" dirty="0">
                <a:solidFill>
                  <a:schemeClr val="bg1"/>
                </a:solidFill>
                <a:latin typeface="Verdana" pitchFamily="34" charset="0"/>
                <a:ea typeface="Verdana" pitchFamily="34" charset="0"/>
                <a:cs typeface="Verdana" pitchFamily="34" charset="0"/>
              </a:rPr>
              <a:t>zonden</a:t>
            </a:r>
            <a:r>
              <a:rPr lang="nl-NL" dirty="0">
                <a:solidFill>
                  <a:schemeClr val="bg1"/>
                </a:solidFill>
                <a:latin typeface="Verdana" pitchFamily="34" charset="0"/>
                <a:ea typeface="Verdana" pitchFamily="34" charset="0"/>
                <a:cs typeface="Verdana" pitchFamily="34" charset="0"/>
              </a:rPr>
              <a:t>, samen met Christus levend </a:t>
            </a:r>
            <a:r>
              <a:rPr lang="nl-NL" dirty="0" smtClean="0">
                <a:solidFill>
                  <a:schemeClr val="bg1"/>
                </a:solidFill>
                <a:latin typeface="Verdana" pitchFamily="34" charset="0"/>
                <a:ea typeface="Verdana" pitchFamily="34" charset="0"/>
                <a:cs typeface="Verdana" pitchFamily="34" charset="0"/>
              </a:rPr>
              <a:t>gemaakt…</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zonde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dirty="0" smtClean="0">
                <a:solidFill>
                  <a:schemeClr val="bg1"/>
                </a:solidFill>
                <a:latin typeface="Verdana" pitchFamily="34" charset="0"/>
                <a:ea typeface="Verdana" pitchFamily="34" charset="0"/>
                <a:cs typeface="Verdana" pitchFamily="34" charset="0"/>
              </a:rPr>
              <a:t>	struikelen</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8240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God heeft ons, die </a:t>
            </a:r>
            <a:r>
              <a:rPr lang="nl-NL" b="1" dirty="0">
                <a:solidFill>
                  <a:schemeClr val="bg1"/>
                </a:solidFill>
                <a:latin typeface="Verdana" pitchFamily="34" charset="0"/>
                <a:ea typeface="Verdana" pitchFamily="34" charset="0"/>
                <a:cs typeface="Verdana" pitchFamily="34" charset="0"/>
              </a:rPr>
              <a:t>dood</a:t>
            </a:r>
            <a:r>
              <a:rPr lang="nl-NL" dirty="0">
                <a:solidFill>
                  <a:schemeClr val="bg1"/>
                </a:solidFill>
                <a:latin typeface="Verdana" pitchFamily="34" charset="0"/>
                <a:ea typeface="Verdana" pitchFamily="34" charset="0"/>
                <a:cs typeface="Verdana" pitchFamily="34" charset="0"/>
              </a:rPr>
              <a:t> waren door onze </a:t>
            </a:r>
            <a:r>
              <a:rPr lang="nl-NL" b="1" dirty="0">
                <a:solidFill>
                  <a:schemeClr val="bg1"/>
                </a:solidFill>
                <a:latin typeface="Verdana" pitchFamily="34" charset="0"/>
                <a:ea typeface="Verdana" pitchFamily="34" charset="0"/>
                <a:cs typeface="Verdana" pitchFamily="34" charset="0"/>
              </a:rPr>
              <a:t>zonden</a:t>
            </a:r>
            <a:r>
              <a:rPr lang="nl-NL" dirty="0">
                <a:solidFill>
                  <a:schemeClr val="bg1"/>
                </a:solidFill>
                <a:latin typeface="Verdana" pitchFamily="34" charset="0"/>
                <a:ea typeface="Verdana" pitchFamily="34" charset="0"/>
                <a:cs typeface="Verdana" pitchFamily="34" charset="0"/>
              </a:rPr>
              <a:t>, samen met Christus levend </a:t>
            </a:r>
            <a:r>
              <a:rPr lang="nl-NL" dirty="0" smtClean="0">
                <a:solidFill>
                  <a:schemeClr val="bg1"/>
                </a:solidFill>
                <a:latin typeface="Verdana" pitchFamily="34" charset="0"/>
                <a:ea typeface="Verdana" pitchFamily="34" charset="0"/>
                <a:cs typeface="Verdana" pitchFamily="34" charset="0"/>
              </a:rPr>
              <a:t>gemaakt…</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zonde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dirty="0" smtClean="0">
                <a:solidFill>
                  <a:schemeClr val="bg1"/>
                </a:solidFill>
                <a:latin typeface="Verdana" pitchFamily="34" charset="0"/>
                <a:ea typeface="Verdana" pitchFamily="34" charset="0"/>
                <a:cs typeface="Verdana" pitchFamily="34" charset="0"/>
              </a:rPr>
              <a:t>	struikelen</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dirty="0" smtClean="0">
                <a:solidFill>
                  <a:schemeClr val="bg1"/>
                </a:solidFill>
                <a:latin typeface="Verdana" pitchFamily="34" charset="0"/>
                <a:ea typeface="Verdana" pitchFamily="34" charset="0"/>
                <a:cs typeface="Verdana" pitchFamily="34" charset="0"/>
              </a:rPr>
              <a:t>	schuld</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2219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Ook u bent nu door zijn genade gered. Hij heeft ons samen met hem uit de dood </a:t>
            </a:r>
            <a:r>
              <a:rPr lang="nl-NL" dirty="0" smtClean="0">
                <a:solidFill>
                  <a:schemeClr val="bg1"/>
                </a:solidFill>
                <a:latin typeface="Verdana" pitchFamily="34" charset="0"/>
                <a:ea typeface="Verdana" pitchFamily="34" charset="0"/>
                <a:cs typeface="Verdana" pitchFamily="34" charset="0"/>
              </a:rPr>
              <a:t>opgewekt…</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38774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Ook u bent nu door zijn genade gered. Hij heeft ons samen met hem uit de dood </a:t>
            </a:r>
            <a:r>
              <a:rPr lang="nl-NL" dirty="0" smtClean="0">
                <a:solidFill>
                  <a:schemeClr val="bg1"/>
                </a:solidFill>
                <a:latin typeface="Verdana" pitchFamily="34" charset="0"/>
                <a:ea typeface="Verdana" pitchFamily="34" charset="0"/>
                <a:cs typeface="Verdana" pitchFamily="34" charset="0"/>
              </a:rPr>
              <a:t>opgewekt…</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dirty="0" smtClean="0">
                <a:solidFill>
                  <a:schemeClr val="bg1"/>
                </a:solidFill>
                <a:latin typeface="Verdana" pitchFamily="34" charset="0"/>
                <a:ea typeface="Verdana" pitchFamily="34" charset="0"/>
                <a:cs typeface="Verdana" pitchFamily="34" charset="0"/>
              </a:rPr>
              <a:t>	genade t.o. schuld</a:t>
            </a:r>
          </a:p>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	</a:t>
            </a:r>
            <a:r>
              <a:rPr lang="nl-NL" dirty="0" smtClean="0">
                <a:solidFill>
                  <a:schemeClr val="bg1"/>
                </a:solidFill>
                <a:latin typeface="Verdana" pitchFamily="34" charset="0"/>
                <a:ea typeface="Verdana" pitchFamily="34" charset="0"/>
                <a:cs typeface="Verdana" pitchFamily="34" charset="0"/>
              </a:rPr>
              <a:t>opstaan t.o. struikelen</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037695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God heeft ons samen met hem uit de dood opgewekt en ons een plaats gegeven in de hemelsferen, in Christus Jezus…</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65571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Zo zal hij, in de eeuwen die komen, laten zien hoe overweldigend rijk zijn genade is, hoe goed hij voor ons is door Christus Jezus.</a:t>
            </a:r>
            <a:r>
              <a:rPr lang="nl-NL" dirty="0" smtClean="0">
                <a:solidFill>
                  <a:schemeClr val="bg1"/>
                </a:solidFill>
                <a:latin typeface="Verdana" pitchFamily="34" charset="0"/>
                <a:ea typeface="Verdana" pitchFamily="34" charset="0"/>
                <a:cs typeface="Verdana" pitchFamily="34" charset="0"/>
              </a:rPr>
              <a:t>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20624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Christus is uit de hemel gekomen zodat God weer naar </a:t>
            </a:r>
            <a:r>
              <a:rPr lang="nl-NL">
                <a:solidFill>
                  <a:schemeClr val="bg1"/>
                </a:solidFill>
                <a:latin typeface="Verdana" pitchFamily="34" charset="0"/>
                <a:ea typeface="Verdana" pitchFamily="34" charset="0"/>
                <a:cs typeface="Verdana" pitchFamily="34" charset="0"/>
              </a:rPr>
              <a:t>aarde </a:t>
            </a:r>
            <a:r>
              <a:rPr lang="nl-NL" smtClean="0">
                <a:solidFill>
                  <a:schemeClr val="bg1"/>
                </a:solidFill>
                <a:latin typeface="Verdana" pitchFamily="34" charset="0"/>
                <a:ea typeface="Verdana" pitchFamily="34" charset="0"/>
                <a:cs typeface="Verdana" pitchFamily="34" charset="0"/>
              </a:rPr>
              <a:t>kan</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9657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Heer, wilt U morgen terugkomen?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1157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‘Heer, wilt U morgen terugkomen?’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‘Ik vind het hier nog zo mooi.’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58190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Christus is niet naar de aarde gekomen, zodat wij weer naar de hemel </a:t>
            </a:r>
            <a:r>
              <a:rPr lang="nl-NL" dirty="0" smtClean="0">
                <a:solidFill>
                  <a:schemeClr val="bg1"/>
                </a:solidFill>
                <a:latin typeface="Verdana" pitchFamily="34" charset="0"/>
                <a:ea typeface="Verdana" pitchFamily="34" charset="0"/>
                <a:cs typeface="Verdana" pitchFamily="34" charset="0"/>
              </a:rPr>
              <a:t>kunnen.</a:t>
            </a:r>
          </a:p>
          <a:p>
            <a:pPr algn="l">
              <a:lnSpc>
                <a:spcPts val="4500"/>
              </a:lnSpc>
              <a:spcBef>
                <a:spcPts val="0"/>
              </a:spcBef>
            </a:pPr>
            <a:endParaRPr lang="nl-NL" dirty="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Christus </a:t>
            </a:r>
            <a:r>
              <a:rPr lang="nl-NL" dirty="0">
                <a:solidFill>
                  <a:schemeClr val="bg1"/>
                </a:solidFill>
                <a:latin typeface="Verdana" pitchFamily="34" charset="0"/>
                <a:ea typeface="Verdana" pitchFamily="34" charset="0"/>
                <a:cs typeface="Verdana" pitchFamily="34" charset="0"/>
              </a:rPr>
              <a:t>is uit de hemel gekomen zodat God weer naar aarde kan</a:t>
            </a:r>
            <a:r>
              <a:rPr lang="nl-NL" dirty="0" smtClean="0">
                <a:solidFill>
                  <a:schemeClr val="bg1"/>
                </a:solidFill>
                <a:latin typeface="Verdana" pitchFamily="34" charset="0"/>
                <a:ea typeface="Verdana" pitchFamily="34" charset="0"/>
                <a:cs typeface="Verdana" pitchFamily="34" charset="0"/>
              </a:rPr>
              <a:t>.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9357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Efeziërs 2: 4-7</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Maar omdat God zo barmhartig is, omdat de liefde die hij voor ons heeft opgevat zo groot is, </a:t>
            </a:r>
            <a:r>
              <a:rPr lang="nl-NL" dirty="0" smtClean="0">
                <a:solidFill>
                  <a:schemeClr val="bg1"/>
                </a:solidFill>
                <a:latin typeface="Verdana" pitchFamily="34" charset="0"/>
                <a:ea typeface="Verdana" pitchFamily="34" charset="0"/>
                <a:cs typeface="Verdana" pitchFamily="34" charset="0"/>
              </a:rPr>
              <a:t>heeft </a:t>
            </a:r>
            <a:r>
              <a:rPr lang="nl-NL" dirty="0">
                <a:solidFill>
                  <a:schemeClr val="bg1"/>
                </a:solidFill>
                <a:latin typeface="Verdana" pitchFamily="34" charset="0"/>
                <a:ea typeface="Verdana" pitchFamily="34" charset="0"/>
                <a:cs typeface="Verdana" pitchFamily="34" charset="0"/>
              </a:rPr>
              <a:t>hij ons, die dood waren door onze zonden, samen met Christus levend gemaakt. Ook u bent nu door zijn genade gered.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9561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Efeziërs 2: 4-7</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Hij heeft ons samen met hem uit de dood opgewekt en ons een plaats gegeven in de hemelsferen, in Christus Jezus. Zo zal hij, in de eeuwen die komen, laten zien hoe overweldigend rijk zijn genade is, hoe goed hij voor ons is door Christus Jezus.</a:t>
            </a:r>
            <a:r>
              <a:rPr lang="nl-NL" dirty="0" smtClean="0">
                <a:solidFill>
                  <a:schemeClr val="bg1"/>
                </a:solidFill>
                <a:latin typeface="Verdana" pitchFamily="34" charset="0"/>
                <a:ea typeface="Verdana" pitchFamily="34" charset="0"/>
                <a:cs typeface="Verdana" pitchFamily="34" charset="0"/>
              </a:rPr>
              <a:t>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65164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Omdat </a:t>
            </a:r>
            <a:r>
              <a:rPr lang="nl-NL" dirty="0">
                <a:solidFill>
                  <a:schemeClr val="bg1"/>
                </a:solidFill>
                <a:latin typeface="Verdana" pitchFamily="34" charset="0"/>
                <a:ea typeface="Verdana" pitchFamily="34" charset="0"/>
                <a:cs typeface="Verdana" pitchFamily="34" charset="0"/>
              </a:rPr>
              <a:t>God zo barmhartig is, omdat de liefde die hij voor ons heeft opgevat zo groot </a:t>
            </a:r>
            <a:r>
              <a:rPr lang="nl-NL" dirty="0" smtClean="0">
                <a:solidFill>
                  <a:schemeClr val="bg1"/>
                </a:solidFill>
                <a:latin typeface="Verdana" pitchFamily="34" charset="0"/>
                <a:ea typeface="Verdana" pitchFamily="34" charset="0"/>
                <a:cs typeface="Verdana" pitchFamily="34" charset="0"/>
              </a:rPr>
              <a:t>is…</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8119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Omdat </a:t>
            </a:r>
            <a:r>
              <a:rPr lang="nl-NL" dirty="0">
                <a:solidFill>
                  <a:schemeClr val="bg1"/>
                </a:solidFill>
                <a:latin typeface="Verdana" pitchFamily="34" charset="0"/>
                <a:ea typeface="Verdana" pitchFamily="34" charset="0"/>
                <a:cs typeface="Verdana" pitchFamily="34" charset="0"/>
              </a:rPr>
              <a:t>God zo barmhartig is, omdat de liefde die hij voor ons heeft opgevat zo groot </a:t>
            </a:r>
            <a:r>
              <a:rPr lang="nl-NL" dirty="0" smtClean="0">
                <a:solidFill>
                  <a:schemeClr val="bg1"/>
                </a:solidFill>
                <a:latin typeface="Verdana" pitchFamily="34" charset="0"/>
                <a:ea typeface="Verdana" pitchFamily="34" charset="0"/>
                <a:cs typeface="Verdana" pitchFamily="34" charset="0"/>
              </a:rPr>
              <a:t>is…</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barmhartig = </a:t>
            </a:r>
            <a:r>
              <a:rPr lang="nl-NL" dirty="0" err="1" smtClean="0">
                <a:solidFill>
                  <a:schemeClr val="bg1"/>
                </a:solidFill>
                <a:latin typeface="Verdana" pitchFamily="34" charset="0"/>
                <a:ea typeface="Verdana" pitchFamily="34" charset="0"/>
                <a:cs typeface="Verdana" pitchFamily="34" charset="0"/>
              </a:rPr>
              <a:t>raakbaar</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14950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 </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Omdat </a:t>
            </a:r>
            <a:r>
              <a:rPr lang="nl-NL" dirty="0">
                <a:solidFill>
                  <a:schemeClr val="bg1"/>
                </a:solidFill>
                <a:latin typeface="Verdana" pitchFamily="34" charset="0"/>
                <a:ea typeface="Verdana" pitchFamily="34" charset="0"/>
                <a:cs typeface="Verdana" pitchFamily="34" charset="0"/>
              </a:rPr>
              <a:t>God zo barmhartig is, omdat de liefde die hij voor ons heeft opgevat zo groot </a:t>
            </a:r>
            <a:r>
              <a:rPr lang="nl-NL" dirty="0" smtClean="0">
                <a:solidFill>
                  <a:schemeClr val="bg1"/>
                </a:solidFill>
                <a:latin typeface="Verdana" pitchFamily="34" charset="0"/>
                <a:ea typeface="Verdana" pitchFamily="34" charset="0"/>
                <a:cs typeface="Verdana" pitchFamily="34" charset="0"/>
              </a:rPr>
              <a:t>is…</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barmhartig = </a:t>
            </a:r>
            <a:r>
              <a:rPr lang="nl-NL" dirty="0" err="1" smtClean="0">
                <a:solidFill>
                  <a:schemeClr val="bg1"/>
                </a:solidFill>
                <a:latin typeface="Verdana" pitchFamily="34" charset="0"/>
                <a:ea typeface="Verdana" pitchFamily="34" charset="0"/>
                <a:cs typeface="Verdana" pitchFamily="34" charset="0"/>
              </a:rPr>
              <a:t>raakbaar</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liefde = </a:t>
            </a:r>
            <a:r>
              <a:rPr lang="nl-NL" dirty="0" err="1" smtClean="0">
                <a:solidFill>
                  <a:schemeClr val="bg1"/>
                </a:solidFill>
                <a:latin typeface="Verdana" pitchFamily="34" charset="0"/>
                <a:ea typeface="Verdana" pitchFamily="34" charset="0"/>
                <a:cs typeface="Verdana" pitchFamily="34" charset="0"/>
              </a:rPr>
              <a:t>aanraakbaar</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486699556"/>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582</Words>
  <Application>Microsoft Office PowerPoint</Application>
  <PresentationFormat>Diavoorstelling (4:3)</PresentationFormat>
  <Paragraphs>206</Paragraphs>
  <Slides>19</Slides>
  <Notes>17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Calibri</vt:lpstr>
      <vt:lpstr>Verdana</vt:lpstr>
      <vt:lpstr>Office-thema</vt:lpstr>
      <vt:lpstr> </vt:lpstr>
      <vt:lpstr> </vt:lpstr>
      <vt:lpstr> </vt:lpstr>
      <vt:lpstr> </vt:lpstr>
      <vt:lpstr>Efeziërs 2: 4-7</vt:lpstr>
      <vt:lpstr>Efeziërs 2: 4-7</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8</cp:revision>
  <dcterms:created xsi:type="dcterms:W3CDTF">2011-01-12T19:49:53Z</dcterms:created>
  <dcterms:modified xsi:type="dcterms:W3CDTF">2017-02-11T11:56:05Z</dcterms:modified>
</cp:coreProperties>
</file>