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28"/>
  </p:notesMasterIdLst>
  <p:sldIdLst>
    <p:sldId id="273" r:id="rId4"/>
    <p:sldId id="274" r:id="rId5"/>
    <p:sldId id="276" r:id="rId6"/>
    <p:sldId id="277" r:id="rId7"/>
    <p:sldId id="275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79" r:id="rId2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1" autoAdjust="0"/>
    <p:restoredTop sz="94660"/>
  </p:normalViewPr>
  <p:slideViewPr>
    <p:cSldViewPr>
      <p:cViewPr varScale="1">
        <p:scale>
          <a:sx n="110" d="100"/>
          <a:sy n="110" d="100"/>
        </p:scale>
        <p:origin x="163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8-1-2017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4197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2730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6462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3413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1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3321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70957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9861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38239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18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24339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0978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80988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2108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26170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05522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384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6928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1093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110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6933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694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4082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8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9935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1053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8-1-2017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8-1-2017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8-1-2017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8-1-2017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8-1-2017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8-1-2017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8-1-2017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8-1-2017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8-1-2017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8-1-2017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8-1-2017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8-1-2017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863975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Christus’ lijden is belangrijk –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hoe zie je dat in mijn leven?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Kolossenzen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1: </a:t>
            </a: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1-11 		bidden om GROEI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1: 12-23		Jezus aanbidden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(1: 24-29	lijden)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2:			Christus alleen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540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Christus’ lijden is belangrijk –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hoe zie je dat in mijn leven?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Kolossenzen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1: </a:t>
            </a: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1-11 		bidden om GROEI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1: 12-23		Jezus aanbidden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(1: 24-29	lijden)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2:			Christus alleen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3:			Christus alles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05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Christus’ lijden is belangrijk –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hoe zie je dat in mijn leven?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Kolossenzen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1: </a:t>
            </a: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1-11 		bidden om GROEI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1: 12-23		Jezus aanbidden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(1: 24-29	lijden)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2:			Christus alleen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3:			Christus alles</a:t>
            </a:r>
            <a:endParaRPr lang="nl-NL" dirty="0"/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4:			groeten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21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6394722"/>
          </a:xfrm>
        </p:spPr>
        <p:txBody>
          <a:bodyPr>
            <a:normAutofit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Christus’ lijden is belangrijk –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hoe zie je dat in mijn leven?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Kolossenzen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1: </a:t>
            </a: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1-11 		bidden om GROEI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1: 12-23		Jezus aanbidden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(1: 24-29	lijden)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2:			Christus alleen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3:			Christus alles</a:t>
            </a:r>
            <a:endParaRPr lang="nl-NL" dirty="0"/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4:			groeten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(4: 18		Paulus’ boeien)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64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Christus’ lijden is belangrijk –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hoe zie je dat in mijn leven?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‘Denk aan mijn boeien’ 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019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Christus’ lijden is belangrijk –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hoe zie je dat in mijn leven?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‘Denk aan mijn boeien’ </a:t>
            </a:r>
            <a:r>
              <a:rPr lang="nl-NL" dirty="0" smtClean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→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let op wat ik zeg over lijden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756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Christus’ lijden is belangrijk –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hoe zie je dat in mijn leven?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‘Denk aan mijn boeien’ </a:t>
            </a:r>
            <a:r>
              <a:rPr lang="nl-NL" dirty="0" smtClean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→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let op wat ik zeg over lijden </a:t>
            </a:r>
            <a:r>
              <a:rPr lang="nl-NL" dirty="0" smtClean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→</a:t>
            </a:r>
            <a:endParaRPr lang="nl-NL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het hoort bij groeien naar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volwassen geloof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281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Christus’ lijden is belangrijk –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hoe zie je dat in mijn leven?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‘Denk aan mijn boeien’ </a:t>
            </a:r>
            <a:r>
              <a:rPr lang="nl-NL" dirty="0" smtClean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→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let op wat ik zeg over lijden </a:t>
            </a:r>
            <a:r>
              <a:rPr lang="nl-NL" dirty="0" smtClean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→</a:t>
            </a:r>
            <a:endParaRPr lang="nl-NL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het hoort bij groeien naar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volwassen geloof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abc		- God is goed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583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Christus’ lijden is belangrijk –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hoe zie je dat in mijn leven?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‘Denk aan mijn boeien’ </a:t>
            </a:r>
            <a:r>
              <a:rPr lang="nl-NL" dirty="0" smtClean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→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let op wat ik zeg over lijden </a:t>
            </a:r>
            <a:r>
              <a:rPr lang="nl-NL" dirty="0" smtClean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→</a:t>
            </a:r>
            <a:endParaRPr lang="nl-NL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het hoort bij groeien naar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volwassen geloof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abc		- God is goed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M.O.	- Christus: alleen, alles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14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Christus’ lijden is belangrijk –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hoe zie je dat in mijn leven?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534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Christus’ lijden is belangrijk –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hoe zie je dat in mijn leven?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447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Christus’ lijden is belangrijk –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hoe zie je dat in mijn leven?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Ben ik een volwassen gelovige?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056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Christus’ lijden is belangrijk –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hoe zie je dat in mijn leven?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Ben ik een volwassen gelovige?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Welk voorbeeld geef ik?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023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Christus’ lijden is belangrijk –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hoe zie je dat in mijn leven?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Ben ik een volwassen gelovige?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Welk voorbeeld geef ik?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Wat is mijn houding als het tegenzit?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860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Christus’ lijden is belangrijk –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hoe zie je dat in mijn leven?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Ben ik een volwassen gelovige?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Welk voorbeeld geef ik?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Wat is mijn houding als het tegenzit?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 Christus dan in mij te zien?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71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942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Christus’ lijden is belangrijk –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hoe zie je dat in mijn leven?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‘Ik </a:t>
            </a: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ben blij dat ik nu voor u lijd en dat ik in mijn lichaam mag aanvullen wat er nog aan Christus’ lijden ontbreekt, ten behoeve van zijn lichaam, de kerk, waarvan ik de dienaar ben.’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689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Christus’ lijden is belangrijk –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hoe zie je dat in mijn leven?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‘Ik </a:t>
            </a: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ben blij dat ik nu voor u lijd en dat ik in mijn lichaam mag aanvullen wat er nog aan Christus’ lijden ontbreekt, ten behoeve van zijn lichaam, de kerk, waarvan ik de dienaar ben</a:t>
            </a: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.’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(NB: Christus’ lijden is genoeg)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826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487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Christus’ lijden is belangrijk –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hoe zie je dat in mijn leven?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Kolossenzen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 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075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Christus’ lijden is belangrijk –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hoe zie je dat in mijn leven?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Kolossenzen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1: 1-11		bidden om GROEI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322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Christus’ lijden is belangrijk –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hoe zie je dat in mijn leven?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Kolossenzen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1: </a:t>
            </a: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1-11 		bidden om GROEI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1: 12-23		Jezus aanbidden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417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Christus’ lijden is belangrijk –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hoe zie je dat in mijn leven?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Kolossenzen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1: </a:t>
            </a: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1-11 		bidden om GROEI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1: 12-23		Jezus aanbidden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(1: 24-29	lijden)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881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581</Words>
  <Application>Microsoft Office PowerPoint</Application>
  <PresentationFormat>Diavoorstelling (4:3)</PresentationFormat>
  <Paragraphs>280</Paragraphs>
  <Slides>24</Slides>
  <Notes>24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24</vt:i4>
      </vt:variant>
    </vt:vector>
  </HeadingPairs>
  <TitlesOfParts>
    <vt:vector size="30" baseType="lpstr">
      <vt:lpstr>Arial</vt:lpstr>
      <vt:lpstr>Calibri</vt:lpstr>
      <vt:lpstr>Verdana</vt:lpstr>
      <vt:lpstr>Office-thema</vt:lpstr>
      <vt:lpstr>9. Afsluiting</vt:lpstr>
      <vt:lpstr>1_9. Afsluiting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R. IJbema</cp:lastModifiedBy>
  <cp:revision>47</cp:revision>
  <dcterms:created xsi:type="dcterms:W3CDTF">2011-01-12T19:49:53Z</dcterms:created>
  <dcterms:modified xsi:type="dcterms:W3CDTF">2017-01-08T10:46:36Z</dcterms:modified>
</cp:coreProperties>
</file>