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57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1554B-4C4D-4C42-A179-C930333FEBB6}" type="datetimeFigureOut">
              <a:rPr lang="nl-NL" smtClean="0"/>
              <a:t>3-2-2017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AA94DE-8395-46B4-ABE4-36059BE585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5799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A94DE-8395-46B4-ABE4-36059BE58535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05477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2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A94DE-8395-46B4-ABE4-36059BE58535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3035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3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A94DE-8395-46B4-ABE4-36059BE58535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34645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4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A94DE-8395-46B4-ABE4-36059BE58535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87600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5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A94DE-8395-46B4-ABE4-36059BE58535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3980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6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A94DE-8395-46B4-ABE4-36059BE58535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55505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7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A94DE-8395-46B4-ABE4-36059BE58535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5161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A94DE-8395-46B4-ABE4-36059BE58535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36706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9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A94DE-8395-46B4-ABE4-36059BE58535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07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3-2-2017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3-2-2017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3-2-2017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3-2-2017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3-2-2017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3-2-2017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3-2-2017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3-2-2017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3-2-2017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3-2-2017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3-2-2017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034B4-A846-4ABF-B391-81F27B9CF94A}" type="datetimeFigureOut">
              <a:rPr lang="nl-NL" smtClean="0"/>
              <a:pPr/>
              <a:t>3-2-2017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4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2158" y="1772816"/>
            <a:ext cx="5463540" cy="437388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4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39552" y="1772816"/>
            <a:ext cx="8064896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 is niet geïnteresseerd in je geloof 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693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4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39552" y="1772816"/>
            <a:ext cx="8064896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 is niet geïnteresseerd in je geloof 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 maar in je leven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510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4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39552" y="1772816"/>
            <a:ext cx="8064896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 is niet geïnteresseerd in je geloof 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 maar in </a:t>
            </a:r>
            <a:r>
              <a:rPr lang="nl-NL" strike="dblStrike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</a:t>
            </a: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ons leven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811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4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2158" y="1772816"/>
            <a:ext cx="5463540" cy="4373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768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4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39552" y="1772816"/>
            <a:ext cx="8064896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…eraan </a:t>
            </a: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mee te helpen dat dit kind groeit in het geloof, de genade en het kennen van onze Heer Jezus Christus. 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163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4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39552" y="1772816"/>
            <a:ext cx="8064896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…eraan </a:t>
            </a: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mee te helpen dat dit kind groeit in het geloof, de genade en het kennen van onze Heer Jezus Christus. 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Immers, wij zijn allen gedoopt in één Geest en zijn daardoor één lichaam </a:t>
            </a: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geworden.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420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4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39552" y="692696"/>
            <a:ext cx="8064896" cy="576064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Weet u geroepen deze ouders te steunen door uw voorbede en voorbeeld. Wees ook, wanneer dat nodig en mogelijk is, daadwerkelijk bereid</a:t>
            </a: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mee te helpen dat dit kind groeit in het geloof, de genade en het kennen van onze Heer Jezus Christus. 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Immers, wij zijn allen gedoopt in één Geest en zijn daardoor één lichaam </a:t>
            </a: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geworden.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182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4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2158" y="1772816"/>
            <a:ext cx="5463540" cy="4373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072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224</Words>
  <Application>Microsoft Office PowerPoint</Application>
  <PresentationFormat>Diavoorstelling (4:3)</PresentationFormat>
  <Paragraphs>101</Paragraphs>
  <Slides>9</Slides>
  <Notes>9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Verdana</vt:lpstr>
      <vt:lpstr>Office-thema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Koptekst</dc:title>
  <dc:creator>pcvddool</dc:creator>
  <cp:lastModifiedBy>R. IJbema</cp:lastModifiedBy>
  <cp:revision>8</cp:revision>
  <dcterms:created xsi:type="dcterms:W3CDTF">2011-01-12T19:49:53Z</dcterms:created>
  <dcterms:modified xsi:type="dcterms:W3CDTF">2017-02-03T14:56:00Z</dcterms:modified>
</cp:coreProperties>
</file>